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7" r:id="rId1"/>
    <p:sldMasterId id="2147483710" r:id="rId2"/>
    <p:sldMasterId id="2147483727" r:id="rId3"/>
  </p:sldMasterIdLst>
  <p:notesMasterIdLst>
    <p:notesMasterId r:id="rId26"/>
  </p:notesMasterIdLst>
  <p:sldIdLst>
    <p:sldId id="402" r:id="rId4"/>
    <p:sldId id="381" r:id="rId5"/>
    <p:sldId id="331" r:id="rId6"/>
    <p:sldId id="410" r:id="rId7"/>
    <p:sldId id="406" r:id="rId8"/>
    <p:sldId id="414" r:id="rId9"/>
    <p:sldId id="407" r:id="rId10"/>
    <p:sldId id="335" r:id="rId11"/>
    <p:sldId id="339" r:id="rId12"/>
    <p:sldId id="384" r:id="rId13"/>
    <p:sldId id="385" r:id="rId14"/>
    <p:sldId id="386" r:id="rId15"/>
    <p:sldId id="387" r:id="rId16"/>
    <p:sldId id="400" r:id="rId17"/>
    <p:sldId id="424" r:id="rId18"/>
    <p:sldId id="383" r:id="rId19"/>
    <p:sldId id="390" r:id="rId20"/>
    <p:sldId id="419" r:id="rId21"/>
    <p:sldId id="417" r:id="rId22"/>
    <p:sldId id="422" r:id="rId23"/>
    <p:sldId id="420" r:id="rId24"/>
    <p:sldId id="396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B4BC1"/>
    <a:srgbClr val="EC1E0E"/>
    <a:srgbClr val="DB4F33"/>
    <a:srgbClr val="9A2F1A"/>
    <a:srgbClr val="AE361E"/>
    <a:srgbClr val="722414"/>
    <a:srgbClr val="F46D1A"/>
    <a:srgbClr val="8436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32" autoAdjust="0"/>
    <p:restoredTop sz="94660"/>
  </p:normalViewPr>
  <p:slideViewPr>
    <p:cSldViewPr>
      <p:cViewPr varScale="1">
        <p:scale>
          <a:sx n="80" d="100"/>
          <a:sy n="80" d="100"/>
        </p:scale>
        <p:origin x="1546" y="10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EC651F9-401B-4FD8-BE71-FDE76D92218A}" type="datetimeFigureOut">
              <a:rPr lang="ru-RU"/>
              <a:pPr>
                <a:defRPr/>
              </a:pPr>
              <a:t>17.04.2024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D469A348-5F05-4343-BF6B-A72F9662E3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15929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69A348-5F05-4343-BF6B-A72F9662E3F2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69A348-5F05-4343-BF6B-A72F9662E3F2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69A348-5F05-4343-BF6B-A72F9662E3F2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69A348-5F05-4343-BF6B-A72F9662E3F2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69A348-5F05-4343-BF6B-A72F9662E3F2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69A348-5F05-4343-BF6B-A72F9662E3F2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69A348-5F05-4343-BF6B-A72F9662E3F2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69A348-5F05-4343-BF6B-A72F9662E3F2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69A348-5F05-4343-BF6B-A72F9662E3F2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fld id="{25D46A7E-6D9B-4E2A-BEE8-21A4D1F48B87}" type="slidenum">
              <a:rPr lang="ru-RU" altLang="ru-RU" smtClean="0">
                <a:solidFill>
                  <a:srgbClr val="000000"/>
                </a:solidFill>
                <a:ea typeface="SimSun" pitchFamily="2" charset="-122"/>
              </a:rPr>
              <a:pPr>
                <a:tabLst>
                  <a:tab pos="723900" algn="l"/>
                  <a:tab pos="1447800" algn="l"/>
                  <a:tab pos="2171700" algn="l"/>
                  <a:tab pos="2895600" algn="l"/>
                </a:tabLst>
              </a:pPr>
              <a:t>18</a:t>
            </a:fld>
            <a:endParaRPr lang="ru-RU" altLang="ru-RU">
              <a:solidFill>
                <a:srgbClr val="000000"/>
              </a:solidFill>
              <a:ea typeface="SimSun" pitchFamily="2" charset="-122"/>
            </a:endParaRPr>
          </a:p>
        </p:txBody>
      </p:sp>
      <p:sp>
        <p:nvSpPr>
          <p:cNvPr id="7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292660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69A348-5F05-4343-BF6B-A72F9662E3F2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69A348-5F05-4343-BF6B-A72F9662E3F2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69A348-5F05-4343-BF6B-A72F9662E3F2}" type="slidenum">
              <a:rPr lang="ru-RU" smtClean="0"/>
              <a:pPr>
                <a:defRPr/>
              </a:pPr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2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/>
          </a:p>
        </p:txBody>
      </p:sp>
      <p:sp>
        <p:nvSpPr>
          <p:cNvPr id="8192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61E9FF9-1358-4E4B-84E4-0208E863EE83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43340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69A348-5F05-4343-BF6B-A72F9662E3F2}" type="slidenum">
              <a:rPr lang="ru-RU" smtClean="0"/>
              <a:pPr>
                <a:defRPr/>
              </a:pPr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69A348-5F05-4343-BF6B-A72F9662E3F2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69A348-5F05-4343-BF6B-A72F9662E3F2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69A348-5F05-4343-BF6B-A72F9662E3F2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69A348-5F05-4343-BF6B-A72F9662E3F2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69A348-5F05-4343-BF6B-A72F9662E3F2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69A348-5F05-4343-BF6B-A72F9662E3F2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69A348-5F05-4343-BF6B-A72F9662E3F2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/>
          <p:cNvSpPr>
            <a:spLocks/>
          </p:cNvSpPr>
          <p:nvPr/>
        </p:nvSpPr>
        <p:spPr bwMode="auto">
          <a:xfrm>
            <a:off x="-31750" y="4321175"/>
            <a:ext cx="1395413" cy="781050"/>
          </a:xfrm>
          <a:custGeom>
            <a:avLst/>
            <a:gdLst/>
            <a:ahLst/>
            <a:cxnLst>
              <a:cxn ang="0">
                <a:pos x="5799" y="10000"/>
              </a:cxn>
              <a:cxn ang="0">
                <a:pos x="5961" y="9880"/>
              </a:cxn>
              <a:cxn ang="0">
                <a:pos x="5988" y="9820"/>
              </a:cxn>
              <a:cxn ang="0">
                <a:pos x="8042" y="5260"/>
              </a:cxn>
              <a:cxn ang="0">
                <a:pos x="8042" y="4721"/>
              </a:cxn>
              <a:cxn ang="0">
                <a:pos x="5988" y="221"/>
              </a:cxn>
              <a:cxn ang="0">
                <a:pos x="5961" y="160"/>
              </a:cxn>
              <a:cxn ang="0">
                <a:pos x="5799" y="41"/>
              </a:cxn>
              <a:cxn ang="0">
                <a:pos x="18" y="0"/>
              </a:cxn>
              <a:cxn ang="0">
                <a:pos x="0" y="9991"/>
              </a:cxn>
              <a:cxn ang="0">
                <a:pos x="5799" y="10000"/>
              </a:cxn>
            </a:cxnLst>
            <a:rect l="0" t="0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3DB16A-FC31-4BBA-888B-3FB3CD08D7CA}" type="datetimeFigureOut">
              <a:rPr lang="ru-RU"/>
              <a:pPr>
                <a:defRPr/>
              </a:pPr>
              <a:t>17.04.2024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863" y="4529138"/>
            <a:ext cx="5842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D3781A-1C33-4110-BB81-63CEEC319A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0" y="3167063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F380AD-B6E5-4446-B19A-5E78B47FB6A4}" type="datetimeFigureOut">
              <a:rPr lang="ru-RU"/>
              <a:pPr>
                <a:defRPr/>
              </a:pPr>
              <a:t>17.04.2024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175" y="3244850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DA1CA9-A15B-4C23-AAA9-FED2E53CE8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3167063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TextBox 13"/>
          <p:cNvSpPr txBox="1"/>
          <p:nvPr/>
        </p:nvSpPr>
        <p:spPr>
          <a:xfrm>
            <a:off x="1808163" y="647700"/>
            <a:ext cx="457200" cy="585788"/>
          </a:xfrm>
          <a:prstGeom prst="rect">
            <a:avLst/>
          </a:prstGeom>
        </p:spPr>
        <p:txBody>
          <a:bodyPr anchor="ctr"/>
          <a:lstStyle/>
          <a:p>
            <a:pPr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/>
                </a:solidFill>
                <a:latin typeface="Arial"/>
                <a:cs typeface="+mn-cs"/>
              </a:rPr>
              <a:t>“</a:t>
            </a:r>
          </a:p>
        </p:txBody>
      </p:sp>
      <p:sp>
        <p:nvSpPr>
          <p:cNvPr id="7" name="TextBox 14"/>
          <p:cNvSpPr txBox="1"/>
          <p:nvPr/>
        </p:nvSpPr>
        <p:spPr>
          <a:xfrm>
            <a:off x="8169275" y="2905125"/>
            <a:ext cx="457200" cy="584200"/>
          </a:xfrm>
          <a:prstGeom prst="rect">
            <a:avLst/>
          </a:prstGeom>
        </p:spPr>
        <p:txBody>
          <a:bodyPr anchor="ctr"/>
          <a:lstStyle/>
          <a:p>
            <a:pPr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/>
                </a:solidFill>
                <a:latin typeface="Arial"/>
                <a:cs typeface="+mn-cs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C650B6-DFDC-4E80-BA47-194C5BB837A0}" type="datetimeFigureOut">
              <a:rPr lang="ru-RU"/>
              <a:pPr>
                <a:defRPr/>
              </a:pPr>
              <a:t>17.04.2024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511175" y="3244850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9D02C9-9F81-46EB-BE18-2CD168C695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4910138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C194B5-C292-4B80-8D3B-9967E07C3293}" type="datetimeFigureOut">
              <a:rPr lang="ru-RU"/>
              <a:pPr>
                <a:defRPr/>
              </a:pPr>
              <a:t>17.04.2024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175" y="4983163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7FA782-F763-46D7-A4B2-F843B5B73E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4910138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TextBox 10"/>
          <p:cNvSpPr txBox="1"/>
          <p:nvPr/>
        </p:nvSpPr>
        <p:spPr>
          <a:xfrm>
            <a:off x="1808163" y="647700"/>
            <a:ext cx="457200" cy="585788"/>
          </a:xfrm>
          <a:prstGeom prst="rect">
            <a:avLst/>
          </a:prstGeom>
        </p:spPr>
        <p:txBody>
          <a:bodyPr anchor="ctr"/>
          <a:lstStyle/>
          <a:p>
            <a:pPr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/>
                </a:solidFill>
                <a:latin typeface="Arial"/>
                <a:cs typeface="+mn-cs"/>
              </a:rPr>
              <a:t>“</a:t>
            </a:r>
          </a:p>
        </p:txBody>
      </p:sp>
      <p:sp>
        <p:nvSpPr>
          <p:cNvPr id="7" name="TextBox 11"/>
          <p:cNvSpPr txBox="1"/>
          <p:nvPr/>
        </p:nvSpPr>
        <p:spPr>
          <a:xfrm>
            <a:off x="8169275" y="2905125"/>
            <a:ext cx="457200" cy="584200"/>
          </a:xfrm>
          <a:prstGeom prst="rect">
            <a:avLst/>
          </a:prstGeom>
        </p:spPr>
        <p:txBody>
          <a:bodyPr anchor="ctr"/>
          <a:lstStyle/>
          <a:p>
            <a:pPr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/>
                </a:solidFill>
                <a:latin typeface="Arial"/>
                <a:cs typeface="+mn-cs"/>
              </a:rPr>
              <a:t>”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C34FAD-A62D-4D90-8961-457D143337BF}" type="datetimeFigureOut">
              <a:rPr lang="ru-RU"/>
              <a:pPr>
                <a:defRPr/>
              </a:pPr>
              <a:t>17.04.2024</a:t>
            </a:fld>
            <a:endParaRPr lang="ru-RU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511175" y="4983163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793D3D-7C13-4EE0-9A51-41BBC6C7D5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4910138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EAD8B2-5325-498C-B18F-162C617D5FC8}" type="datetimeFigureOut">
              <a:rPr lang="ru-RU"/>
              <a:pPr>
                <a:defRPr/>
              </a:pPr>
              <a:t>17.04.2024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511175" y="4983163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9BF413-EA70-4395-BA42-6C0587F8A3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A4326-2506-4A55-97BC-B0FCD21076EF}" type="datetimeFigureOut">
              <a:rPr lang="ru-RU"/>
              <a:pPr>
                <a:defRPr/>
              </a:pPr>
              <a:t>17.04.2024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3D3824-C907-4F10-A656-7A90C49FBC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F64EB1-D6BC-447E-8F62-202340F5B075}" type="datetimeFigureOut">
              <a:rPr lang="ru-RU"/>
              <a:pPr>
                <a:defRPr/>
              </a:pPr>
              <a:t>17.04.2024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8649F3-70BF-4336-8B76-867D301EFF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70813" cy="1468438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solidFill>
                  <a:schemeClr val="tx1"/>
                </a:solidFill>
                <a:cs typeface="Arial" charset="0"/>
              </a:defRPr>
            </a:lvl1pPr>
          </a:lstStyle>
          <a:p>
            <a:pPr>
              <a:defRPr/>
            </a:pPr>
            <a:fld id="{80001B06-A4CB-46D0-965B-A1445A54106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/>
          <p:cNvSpPr>
            <a:spLocks/>
          </p:cNvSpPr>
          <p:nvPr/>
        </p:nvSpPr>
        <p:spPr bwMode="auto">
          <a:xfrm>
            <a:off x="-31750" y="4321175"/>
            <a:ext cx="1395413" cy="781050"/>
          </a:xfrm>
          <a:custGeom>
            <a:avLst/>
            <a:gdLst/>
            <a:ahLst/>
            <a:cxnLst>
              <a:cxn ang="0">
                <a:pos x="5799" y="10000"/>
              </a:cxn>
              <a:cxn ang="0">
                <a:pos x="5961" y="9880"/>
              </a:cxn>
              <a:cxn ang="0">
                <a:pos x="5988" y="9820"/>
              </a:cxn>
              <a:cxn ang="0">
                <a:pos x="8042" y="5260"/>
              </a:cxn>
              <a:cxn ang="0">
                <a:pos x="8042" y="4721"/>
              </a:cxn>
              <a:cxn ang="0">
                <a:pos x="5988" y="221"/>
              </a:cxn>
              <a:cxn ang="0">
                <a:pos x="5961" y="160"/>
              </a:cxn>
              <a:cxn ang="0">
                <a:pos x="5799" y="41"/>
              </a:cxn>
              <a:cxn ang="0">
                <a:pos x="18" y="0"/>
              </a:cxn>
              <a:cxn ang="0">
                <a:pos x="0" y="9991"/>
              </a:cxn>
              <a:cxn ang="0">
                <a:pos x="5799" y="10000"/>
              </a:cxn>
            </a:cxnLst>
            <a:rect l="0" t="0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FBC8C4-3021-45A9-85D2-628DC12D32F5}" type="datetimeFigureOut">
              <a:rPr lang="ru-RU"/>
              <a:pPr>
                <a:defRPr/>
              </a:pPr>
              <a:t>17.04.2024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863" y="4529138"/>
            <a:ext cx="5842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389089-83BA-4111-9C41-2F8CDE0BDB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6C7F94-C6EB-4526-9320-7B2A01D94DD0}" type="datetimeFigureOut">
              <a:rPr lang="ru-RU"/>
              <a:pPr>
                <a:defRPr/>
              </a:pPr>
              <a:t>17.04.2024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2E7D1-5FBB-45DC-9FEC-184768BA97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7A2F86-3714-431F-84D6-52A0B889E3E2}" type="datetimeFigureOut">
              <a:rPr lang="ru-RU"/>
              <a:pPr>
                <a:defRPr/>
              </a:pPr>
              <a:t>17.04.2024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1E52D-9495-4986-B32A-2C9D1224D7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0" y="3167063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8FABA3-F459-420C-881A-994BED91778C}" type="datetimeFigureOut">
              <a:rPr lang="ru-RU"/>
              <a:pPr>
                <a:defRPr/>
              </a:pPr>
              <a:t>17.04.2024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175" y="3244850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68D0DB-011E-4D86-9167-4AE6B5CAC4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731492-2E5D-43E0-97E5-4A53D321AFA4}" type="datetimeFigureOut">
              <a:rPr lang="ru-RU"/>
              <a:pPr>
                <a:defRPr/>
              </a:pPr>
              <a:t>17.04.2024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5BD89E-1F24-4592-9793-90196D16CF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925F2B-65FB-42E7-B64B-4A87ED0AF70A}" type="datetimeFigureOut">
              <a:rPr lang="ru-RU"/>
              <a:pPr>
                <a:defRPr/>
              </a:pPr>
              <a:t>17.04.2024</a:t>
            </a:fld>
            <a:endParaRPr lang="ru-RU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3A9DCA-1617-48B5-814E-09DCE04497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A0B082-8478-491E-B860-E71169E2E3C8}" type="datetimeFigureOut">
              <a:rPr lang="ru-RU"/>
              <a:pPr>
                <a:defRPr/>
              </a:pPr>
              <a:t>17.04.2024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6BC56A-68A2-4A7D-8AFD-E85A703CC6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49704B-71A9-4C85-9047-80AABF6437DC}" type="datetimeFigureOut">
              <a:rPr lang="ru-RU"/>
              <a:pPr>
                <a:defRPr/>
              </a:pPr>
              <a:t>17.04.2024</a:t>
            </a:fld>
            <a:endParaRPr lang="ru-RU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7A083F-A580-4E8F-89A0-6962E316EB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74B305-CE6F-494F-AEDE-1731EF8C2283}" type="datetimeFigureOut">
              <a:rPr lang="ru-RU"/>
              <a:pPr>
                <a:defRPr/>
              </a:pPr>
              <a:t>17.04.2024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74D2-3CE3-4351-AAD3-54E0D42F94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4910138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2BA33E-2A72-4BF2-B3CB-117A5C378B55}" type="datetimeFigureOut">
              <a:rPr lang="ru-RU"/>
              <a:pPr>
                <a:defRPr/>
              </a:pPr>
              <a:t>17.04.2024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175" y="4983163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14A4B2-4EDF-4DCD-82D6-BE1B9B1864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0" y="3167063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02D65-1ED6-4779-96A3-3739FD91B6F5}" type="datetimeFigureOut">
              <a:rPr lang="ru-RU"/>
              <a:pPr>
                <a:defRPr/>
              </a:pPr>
              <a:t>17.04.2024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175" y="3244850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EB932C-B222-48AD-8E1B-2EA94A73B0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3167063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TextBox 13"/>
          <p:cNvSpPr txBox="1"/>
          <p:nvPr/>
        </p:nvSpPr>
        <p:spPr>
          <a:xfrm>
            <a:off x="1808163" y="647700"/>
            <a:ext cx="457200" cy="585788"/>
          </a:xfrm>
          <a:prstGeom prst="rect">
            <a:avLst/>
          </a:prstGeom>
        </p:spPr>
        <p:txBody>
          <a:bodyPr anchor="ctr"/>
          <a:lstStyle/>
          <a:p>
            <a:pPr>
              <a:defRPr/>
            </a:pPr>
            <a:r>
              <a:rPr lang="en-US" sz="8000" dirty="0">
                <a:ln w="3175" cmpd="sng">
                  <a:noFill/>
                </a:ln>
                <a:solidFill>
                  <a:srgbClr val="353535"/>
                </a:solidFill>
                <a:latin typeface="Arial"/>
              </a:rPr>
              <a:t>“</a:t>
            </a:r>
          </a:p>
        </p:txBody>
      </p:sp>
      <p:sp>
        <p:nvSpPr>
          <p:cNvPr id="7" name="TextBox 14"/>
          <p:cNvSpPr txBox="1"/>
          <p:nvPr/>
        </p:nvSpPr>
        <p:spPr>
          <a:xfrm>
            <a:off x="8169275" y="2905125"/>
            <a:ext cx="457200" cy="584200"/>
          </a:xfrm>
          <a:prstGeom prst="rect">
            <a:avLst/>
          </a:prstGeom>
        </p:spPr>
        <p:txBody>
          <a:bodyPr anchor="ctr"/>
          <a:lstStyle/>
          <a:p>
            <a:pPr>
              <a:defRPr/>
            </a:pPr>
            <a:r>
              <a:rPr lang="en-US" sz="8000" dirty="0">
                <a:ln w="3175" cmpd="sng">
                  <a:noFill/>
                </a:ln>
                <a:solidFill>
                  <a:srgbClr val="353535"/>
                </a:solidFill>
                <a:latin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93F836-D659-414D-A1E7-2EADFAFB24D0}" type="datetimeFigureOut">
              <a:rPr lang="ru-RU"/>
              <a:pPr>
                <a:defRPr/>
              </a:pPr>
              <a:t>17.04.2024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511175" y="3244850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1E2142-B6B5-49B2-9804-13A1C937FC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4910138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E0EEED-21E3-4A9F-A4B4-DD8793C66127}" type="datetimeFigureOut">
              <a:rPr lang="ru-RU"/>
              <a:pPr>
                <a:defRPr/>
              </a:pPr>
              <a:t>17.04.2024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175" y="4983163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0F9610-502E-4C6A-85B1-073A85217A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0" y="3167063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2E7A9D-EDDE-4828-847F-49854F0D619F}" type="datetimeFigureOut">
              <a:rPr lang="ru-RU"/>
              <a:pPr>
                <a:defRPr/>
              </a:pPr>
              <a:t>17.04.2024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175" y="3244850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57669-C953-4EC6-A07E-610A3CB0FE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4910138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TextBox 10"/>
          <p:cNvSpPr txBox="1"/>
          <p:nvPr/>
        </p:nvSpPr>
        <p:spPr>
          <a:xfrm>
            <a:off x="1808163" y="647700"/>
            <a:ext cx="457200" cy="585788"/>
          </a:xfrm>
          <a:prstGeom prst="rect">
            <a:avLst/>
          </a:prstGeom>
        </p:spPr>
        <p:txBody>
          <a:bodyPr anchor="ctr"/>
          <a:lstStyle/>
          <a:p>
            <a:pPr>
              <a:defRPr/>
            </a:pPr>
            <a:r>
              <a:rPr lang="en-US" sz="8000" dirty="0">
                <a:ln w="3175" cmpd="sng">
                  <a:noFill/>
                </a:ln>
                <a:solidFill>
                  <a:srgbClr val="353535"/>
                </a:solidFill>
                <a:latin typeface="Arial"/>
              </a:rPr>
              <a:t>“</a:t>
            </a:r>
          </a:p>
        </p:txBody>
      </p:sp>
      <p:sp>
        <p:nvSpPr>
          <p:cNvPr id="7" name="TextBox 11"/>
          <p:cNvSpPr txBox="1"/>
          <p:nvPr/>
        </p:nvSpPr>
        <p:spPr>
          <a:xfrm>
            <a:off x="8169275" y="2905125"/>
            <a:ext cx="457200" cy="584200"/>
          </a:xfrm>
          <a:prstGeom prst="rect">
            <a:avLst/>
          </a:prstGeom>
        </p:spPr>
        <p:txBody>
          <a:bodyPr anchor="ctr"/>
          <a:lstStyle/>
          <a:p>
            <a:pPr>
              <a:defRPr/>
            </a:pPr>
            <a:r>
              <a:rPr lang="en-US" sz="8000" dirty="0">
                <a:ln w="3175" cmpd="sng">
                  <a:noFill/>
                </a:ln>
                <a:solidFill>
                  <a:srgbClr val="353535"/>
                </a:solidFill>
                <a:latin typeface="Arial"/>
              </a:rPr>
              <a:t>”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4CAA36-8D99-49F1-9530-E6141D5CFA90}" type="datetimeFigureOut">
              <a:rPr lang="ru-RU"/>
              <a:pPr>
                <a:defRPr/>
              </a:pPr>
              <a:t>17.04.2024</a:t>
            </a:fld>
            <a:endParaRPr lang="ru-RU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511175" y="4983163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71E659-9A19-41FF-BA93-521068079A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4910138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7844A6-77BB-436C-AF1A-C2B379810F8E}" type="datetimeFigureOut">
              <a:rPr lang="ru-RU"/>
              <a:pPr>
                <a:defRPr/>
              </a:pPr>
              <a:t>17.04.2024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511175" y="4983163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533BB7-019E-4F5B-8FC3-E9154239BA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6758A0-68AB-411A-95DC-2F3A17256309}" type="datetimeFigureOut">
              <a:rPr lang="ru-RU"/>
              <a:pPr>
                <a:defRPr/>
              </a:pPr>
              <a:t>17.04.2024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A21F4E-8E72-405C-84E3-81A4599592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34923D-3FEF-4BF6-9018-B6783D593E2A}" type="datetimeFigureOut">
              <a:rPr lang="ru-RU"/>
              <a:pPr>
                <a:defRPr/>
              </a:pPr>
              <a:t>17.04.2024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2E10AA-07CC-462A-97B2-5CE334DD43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/>
          <p:cNvSpPr>
            <a:spLocks/>
          </p:cNvSpPr>
          <p:nvPr/>
        </p:nvSpPr>
        <p:spPr bwMode="auto">
          <a:xfrm>
            <a:off x="-31750" y="4321175"/>
            <a:ext cx="1395413" cy="781050"/>
          </a:xfrm>
          <a:custGeom>
            <a:avLst/>
            <a:gdLst/>
            <a:ahLst/>
            <a:cxnLst>
              <a:cxn ang="0">
                <a:pos x="5799" y="10000"/>
              </a:cxn>
              <a:cxn ang="0">
                <a:pos x="5961" y="9880"/>
              </a:cxn>
              <a:cxn ang="0">
                <a:pos x="5988" y="9820"/>
              </a:cxn>
              <a:cxn ang="0">
                <a:pos x="8042" y="5260"/>
              </a:cxn>
              <a:cxn ang="0">
                <a:pos x="8042" y="4721"/>
              </a:cxn>
              <a:cxn ang="0">
                <a:pos x="5988" y="221"/>
              </a:cxn>
              <a:cxn ang="0">
                <a:pos x="5961" y="160"/>
              </a:cxn>
              <a:cxn ang="0">
                <a:pos x="5799" y="41"/>
              </a:cxn>
              <a:cxn ang="0">
                <a:pos x="18" y="0"/>
              </a:cxn>
              <a:cxn ang="0">
                <a:pos x="0" y="9991"/>
              </a:cxn>
              <a:cxn ang="0">
                <a:pos x="5799" y="10000"/>
              </a:cxn>
            </a:cxnLst>
            <a:rect l="0" t="0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65EAFF-8427-428F-AA81-038D0BB80DBC}" type="datetimeFigureOut">
              <a:rPr lang="ru-RU"/>
              <a:pPr>
                <a:defRPr/>
              </a:pPr>
              <a:t>17.04.2024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863" y="4529138"/>
            <a:ext cx="5842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B208BC-B55C-442A-9275-7DE48F17AD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D0E74F-9DE0-42EE-9F13-9DB64BEF4948}" type="datetimeFigureOut">
              <a:rPr lang="ru-RU"/>
              <a:pPr>
                <a:defRPr/>
              </a:pPr>
              <a:t>17.04.2024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96745C-9B74-4057-9F31-A864A1F419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0" y="3167063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4F5830-4DC8-436A-8477-679D5D8C6212}" type="datetimeFigureOut">
              <a:rPr lang="ru-RU"/>
              <a:pPr>
                <a:defRPr/>
              </a:pPr>
              <a:t>17.04.2024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175" y="3244850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632BCB-879C-4F5E-80D9-3B7380670C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E9490D-BA9F-4A5C-BEB1-AF569D79D650}" type="datetimeFigureOut">
              <a:rPr lang="ru-RU"/>
              <a:pPr>
                <a:defRPr/>
              </a:pPr>
              <a:t>17.04.2024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593D00-2090-4440-A3A6-FD979FC851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690F9D-72DD-4205-8019-F4BD2A842F39}" type="datetimeFigureOut">
              <a:rPr lang="ru-RU"/>
              <a:pPr>
                <a:defRPr/>
              </a:pPr>
              <a:t>17.04.2024</a:t>
            </a:fld>
            <a:endParaRPr lang="ru-RU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05E2E-2A53-4087-9350-D2A306C2C3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E634E2-DE58-4EA1-ABD6-7A5A75482B94}" type="datetimeFigureOut">
              <a:rPr lang="ru-RU"/>
              <a:pPr>
                <a:defRPr/>
              </a:pPr>
              <a:t>17.04.2024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F5CD9C-462B-4EFA-8200-1F2ADF33AD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DFBFBF-1922-4865-A192-22F7F826D4B3}" type="datetimeFigureOut">
              <a:rPr lang="ru-RU"/>
              <a:pPr>
                <a:defRPr/>
              </a:pPr>
              <a:t>17.04.2024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EFC65A-72ED-48A8-909C-9619B9DBBA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37BD0D-3713-481B-B0CE-4705AC49AA9C}" type="datetimeFigureOut">
              <a:rPr lang="ru-RU"/>
              <a:pPr>
                <a:defRPr/>
              </a:pPr>
              <a:t>17.04.2024</a:t>
            </a:fld>
            <a:endParaRPr lang="ru-RU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99D433-BB61-4B25-B85F-73A19FC13D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DAEDAA-F650-45FA-842E-DBDFC01E6FB5}" type="datetimeFigureOut">
              <a:rPr lang="ru-RU"/>
              <a:pPr>
                <a:defRPr/>
              </a:pPr>
              <a:t>17.04.2024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6829AC-E308-4709-A77F-79A564F962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4910138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CACAA-33A8-4BAF-AA7E-5A47FFA09663}" type="datetimeFigureOut">
              <a:rPr lang="ru-RU"/>
              <a:pPr>
                <a:defRPr/>
              </a:pPr>
              <a:t>17.04.2024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175" y="4983163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2F8624-3D91-49BA-9887-82D08451F3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0" y="3167063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21F6B1-5564-4A9A-9DE7-3B96854DF115}" type="datetimeFigureOut">
              <a:rPr lang="ru-RU"/>
              <a:pPr>
                <a:defRPr/>
              </a:pPr>
              <a:t>17.04.2024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175" y="3244850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4FFE29-459F-4B50-884C-8B4BAE6405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3167063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TextBox 13"/>
          <p:cNvSpPr txBox="1"/>
          <p:nvPr/>
        </p:nvSpPr>
        <p:spPr>
          <a:xfrm>
            <a:off x="1808163" y="647700"/>
            <a:ext cx="457200" cy="585788"/>
          </a:xfrm>
          <a:prstGeom prst="rect">
            <a:avLst/>
          </a:prstGeom>
        </p:spPr>
        <p:txBody>
          <a:bodyPr anchor="ctr"/>
          <a:lstStyle/>
          <a:p>
            <a:pPr>
              <a:defRPr/>
            </a:pPr>
            <a:r>
              <a:rPr lang="en-US" sz="8000" dirty="0">
                <a:ln w="3175" cmpd="sng">
                  <a:noFill/>
                </a:ln>
                <a:solidFill>
                  <a:srgbClr val="353535"/>
                </a:solidFill>
                <a:latin typeface="Arial"/>
              </a:rPr>
              <a:t>“</a:t>
            </a:r>
          </a:p>
        </p:txBody>
      </p:sp>
      <p:sp>
        <p:nvSpPr>
          <p:cNvPr id="7" name="TextBox 14"/>
          <p:cNvSpPr txBox="1"/>
          <p:nvPr/>
        </p:nvSpPr>
        <p:spPr>
          <a:xfrm>
            <a:off x="8169275" y="2905125"/>
            <a:ext cx="457200" cy="584200"/>
          </a:xfrm>
          <a:prstGeom prst="rect">
            <a:avLst/>
          </a:prstGeom>
        </p:spPr>
        <p:txBody>
          <a:bodyPr anchor="ctr"/>
          <a:lstStyle/>
          <a:p>
            <a:pPr>
              <a:defRPr/>
            </a:pPr>
            <a:r>
              <a:rPr lang="en-US" sz="8000" dirty="0">
                <a:ln w="3175" cmpd="sng">
                  <a:noFill/>
                </a:ln>
                <a:solidFill>
                  <a:srgbClr val="353535"/>
                </a:solidFill>
                <a:latin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A57A83-59EB-49A6-8123-E613F7869CFC}" type="datetimeFigureOut">
              <a:rPr lang="ru-RU"/>
              <a:pPr>
                <a:defRPr/>
              </a:pPr>
              <a:t>17.04.2024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511175" y="3244850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26082B-87C7-48B8-B324-2837795227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4910138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2FB945-4098-4FC8-B268-E84523FC08CA}" type="datetimeFigureOut">
              <a:rPr lang="ru-RU"/>
              <a:pPr>
                <a:defRPr/>
              </a:pPr>
              <a:t>17.04.2024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175" y="4983163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0387D3-9B6B-428A-AE49-F28CFB7908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4910138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TextBox 10"/>
          <p:cNvSpPr txBox="1"/>
          <p:nvPr/>
        </p:nvSpPr>
        <p:spPr>
          <a:xfrm>
            <a:off x="1808163" y="647700"/>
            <a:ext cx="457200" cy="585788"/>
          </a:xfrm>
          <a:prstGeom prst="rect">
            <a:avLst/>
          </a:prstGeom>
        </p:spPr>
        <p:txBody>
          <a:bodyPr anchor="ctr"/>
          <a:lstStyle/>
          <a:p>
            <a:pPr>
              <a:defRPr/>
            </a:pPr>
            <a:r>
              <a:rPr lang="en-US" sz="8000" dirty="0">
                <a:ln w="3175" cmpd="sng">
                  <a:noFill/>
                </a:ln>
                <a:solidFill>
                  <a:srgbClr val="353535"/>
                </a:solidFill>
                <a:latin typeface="Arial"/>
              </a:rPr>
              <a:t>“</a:t>
            </a:r>
          </a:p>
        </p:txBody>
      </p:sp>
      <p:sp>
        <p:nvSpPr>
          <p:cNvPr id="7" name="TextBox 11"/>
          <p:cNvSpPr txBox="1"/>
          <p:nvPr/>
        </p:nvSpPr>
        <p:spPr>
          <a:xfrm>
            <a:off x="8169275" y="2905125"/>
            <a:ext cx="457200" cy="584200"/>
          </a:xfrm>
          <a:prstGeom prst="rect">
            <a:avLst/>
          </a:prstGeom>
        </p:spPr>
        <p:txBody>
          <a:bodyPr anchor="ctr"/>
          <a:lstStyle/>
          <a:p>
            <a:pPr>
              <a:defRPr/>
            </a:pPr>
            <a:r>
              <a:rPr lang="en-US" sz="8000" dirty="0">
                <a:ln w="3175" cmpd="sng">
                  <a:noFill/>
                </a:ln>
                <a:solidFill>
                  <a:srgbClr val="353535"/>
                </a:solidFill>
                <a:latin typeface="Arial"/>
              </a:rPr>
              <a:t>”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B39721-BD74-40D2-982C-9B6FB2ECDE24}" type="datetimeFigureOut">
              <a:rPr lang="ru-RU"/>
              <a:pPr>
                <a:defRPr/>
              </a:pPr>
              <a:t>17.04.2024</a:t>
            </a:fld>
            <a:endParaRPr lang="ru-RU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511175" y="4983163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BBB560-5719-4CB4-ADE0-26F3D0C214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4910138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CA6060-DF21-4602-88D3-3CDF06F59866}" type="datetimeFigureOut">
              <a:rPr lang="ru-RU"/>
              <a:pPr>
                <a:defRPr/>
              </a:pPr>
              <a:t>17.04.2024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511175" y="4983163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2C2C85-A6DB-4669-8170-2F1908FC7E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0F4D6B-3C02-47CB-A6BB-320D02ECEEAA}" type="datetimeFigureOut">
              <a:rPr lang="ru-RU"/>
              <a:pPr>
                <a:defRPr/>
              </a:pPr>
              <a:t>17.04.2024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B4022-2E07-4543-8786-11A63002DB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BDEF2-0E08-42E8-9DF3-60D496516707}" type="datetimeFigureOut">
              <a:rPr lang="ru-RU"/>
              <a:pPr>
                <a:defRPr/>
              </a:pPr>
              <a:t>17.04.2024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32E098-5E39-4D95-B474-C7167A4C8B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E9992-4C36-4CA9-BDD6-53C7E0B8105E}" type="datetimeFigureOut">
              <a:rPr lang="ru-RU"/>
              <a:pPr>
                <a:defRPr/>
              </a:pPr>
              <a:t>17.04.2024</a:t>
            </a:fld>
            <a:endParaRPr lang="ru-RU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205E0C-25F9-43FA-9A3F-4C75DB946B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3EFBC1-1BCB-4972-B037-A273F9DEED7C}" type="datetimeFigureOut">
              <a:rPr lang="ru-RU"/>
              <a:pPr>
                <a:defRPr/>
              </a:pPr>
              <a:t>17.04.2024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8EAADA-6F91-4FC5-839F-BADE948FA0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23D27B-1AF1-4230-93FC-C5F5B88CA749}" type="datetimeFigureOut">
              <a:rPr lang="ru-RU"/>
              <a:pPr>
                <a:defRPr/>
              </a:pPr>
              <a:t>17.04.2024</a:t>
            </a:fld>
            <a:endParaRPr lang="ru-RU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979878-9311-448B-ABA7-795DFBDBC6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711200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F8528-CA30-47E4-BD3C-04E988E16717}" type="datetimeFigureOut">
              <a:rPr lang="ru-RU"/>
              <a:pPr>
                <a:defRPr/>
              </a:pPr>
              <a:t>17.04.2024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E02271-B5F3-4691-8DB8-B785AAEFFA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0" y="4910138"/>
            <a:ext cx="1358900" cy="508000"/>
          </a:xfrm>
          <a:custGeom>
            <a:avLst/>
            <a:gdLst/>
            <a:ahLst/>
            <a:cxnLst>
              <a:cxn ang="0">
                <a:pos x="7908" y="4694"/>
              </a:cxn>
              <a:cxn ang="0">
                <a:pos x="6575" y="188"/>
              </a:cxn>
              <a:cxn ang="0">
                <a:pos x="6546" y="94"/>
              </a:cxn>
              <a:cxn ang="0">
                <a:pos x="6463" y="0"/>
              </a:cxn>
              <a:cxn ang="0">
                <a:pos x="5935" y="0"/>
              </a:cxn>
              <a:cxn ang="0">
                <a:pos x="0" y="62"/>
              </a:cxn>
              <a:cxn ang="0">
                <a:pos x="0" y="10000"/>
              </a:cxn>
              <a:cxn ang="0">
                <a:pos x="5935" y="9952"/>
              </a:cxn>
              <a:cxn ang="0">
                <a:pos x="6463" y="9952"/>
              </a:cxn>
              <a:cxn ang="0">
                <a:pos x="6546" y="9859"/>
              </a:cxn>
              <a:cxn ang="0">
                <a:pos x="6575" y="9764"/>
              </a:cxn>
              <a:cxn ang="0">
                <a:pos x="7908" y="5258"/>
              </a:cxn>
              <a:cxn ang="0">
                <a:pos x="7908" y="4694"/>
              </a:cxn>
            </a:cxnLst>
            <a:rect l="0" t="0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9CA14E-3C52-47F7-82D1-43B4159DDEA2}" type="datetimeFigureOut">
              <a:rPr lang="ru-RU"/>
              <a:pPr>
                <a:defRPr/>
              </a:pPr>
              <a:t>17.04.2024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175" y="4983163"/>
            <a:ext cx="5857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DAF7D0-5B8A-43E8-8618-5982F80BF8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49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35"/>
          <p:cNvGrpSpPr>
            <a:grpSpLocks/>
          </p:cNvGrpSpPr>
          <p:nvPr/>
        </p:nvGrpSpPr>
        <p:grpSpPr bwMode="auto">
          <a:xfrm>
            <a:off x="0" y="228600"/>
            <a:ext cx="1981200" cy="6638925"/>
            <a:chOff x="2487613" y="285750"/>
            <a:chExt cx="2428875" cy="5654676"/>
          </a:xfrm>
        </p:grpSpPr>
        <p:sp>
          <p:nvSpPr>
            <p:cNvPr id="1046" name="Freeform 11"/>
            <p:cNvSpPr>
              <a:spLocks/>
            </p:cNvSpPr>
            <p:nvPr/>
          </p:nvSpPr>
          <p:spPr bwMode="auto">
            <a:xfrm>
              <a:off x="2487613" y="2284222"/>
              <a:ext cx="85633" cy="534098"/>
            </a:xfrm>
            <a:custGeom>
              <a:avLst/>
              <a:gdLst>
                <a:gd name="T0" fmla="*/ 0 w 22"/>
                <a:gd name="T1" fmla="*/ 0 h 136"/>
                <a:gd name="T2" fmla="*/ 22 w 22"/>
                <a:gd name="T3" fmla="*/ 136 h 136"/>
              </a:gdLst>
              <a:ahLst/>
              <a:cxnLst>
                <a:cxn ang="0">
                  <a:pos x="22" y="136"/>
                </a:cxn>
                <a:cxn ang="0">
                  <a:pos x="17" y="80"/>
                </a:cxn>
                <a:cxn ang="0">
                  <a:pos x="0" y="0"/>
                </a:cxn>
                <a:cxn ang="0">
                  <a:pos x="0" y="35"/>
                </a:cxn>
                <a:cxn ang="0">
                  <a:pos x="20" y="124"/>
                </a:cxn>
                <a:cxn ang="0">
                  <a:pos x="22" y="136"/>
                </a:cxn>
              </a:cxnLst>
              <a:rect l="T0" t="T1" r="T2" b="T3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7" name="Freeform 12"/>
            <p:cNvSpPr>
              <a:spLocks/>
            </p:cNvSpPr>
            <p:nvPr/>
          </p:nvSpPr>
          <p:spPr bwMode="auto">
            <a:xfrm>
              <a:off x="2596601" y="2779108"/>
              <a:ext cx="550779" cy="1978191"/>
            </a:xfrm>
            <a:custGeom>
              <a:avLst/>
              <a:gdLst>
                <a:gd name="T0" fmla="*/ 0 w 140"/>
                <a:gd name="T1" fmla="*/ 0 h 504"/>
                <a:gd name="T2" fmla="*/ 140 w 140"/>
                <a:gd name="T3" fmla="*/ 504 h 504"/>
              </a:gdLst>
              <a:ahLst/>
              <a:cxnLst>
                <a:cxn ang="0">
                  <a:pos x="86" y="350"/>
                </a:cxn>
                <a:cxn ang="0">
                  <a:pos x="139" y="504"/>
                </a:cxn>
                <a:cxn ang="0">
                  <a:pos x="140" y="478"/>
                </a:cxn>
                <a:cxn ang="0">
                  <a:pos x="95" y="347"/>
                </a:cxn>
                <a:cxn ang="0">
                  <a:pos x="0" y="0"/>
                </a:cxn>
                <a:cxn ang="0">
                  <a:pos x="6" y="61"/>
                </a:cxn>
                <a:cxn ang="0">
                  <a:pos x="86" y="350"/>
                </a:cxn>
              </a:cxnLst>
              <a:rect l="T0" t="T1" r="T2" b="T3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8" name="Freeform 13"/>
            <p:cNvSpPr>
              <a:spLocks/>
            </p:cNvSpPr>
            <p:nvPr/>
          </p:nvSpPr>
          <p:spPr bwMode="auto">
            <a:xfrm>
              <a:off x="3174627" y="4730255"/>
              <a:ext cx="519639" cy="1210171"/>
            </a:xfrm>
            <a:custGeom>
              <a:avLst/>
              <a:gdLst>
                <a:gd name="T0" fmla="*/ 0 w 132"/>
                <a:gd name="T1" fmla="*/ 0 h 308"/>
                <a:gd name="T2" fmla="*/ 132 w 132"/>
                <a:gd name="T3" fmla="*/ 308 h 308"/>
              </a:gdLst>
              <a:ahLst/>
              <a:cxnLst>
                <a:cxn ang="0">
                  <a:pos x="8" y="22"/>
                </a:cxn>
                <a:cxn ang="0">
                  <a:pos x="0" y="0"/>
                </a:cxn>
                <a:cxn ang="0">
                  <a:pos x="0" y="29"/>
                </a:cxn>
                <a:cxn ang="0">
                  <a:pos x="68" y="194"/>
                </a:cxn>
                <a:cxn ang="0">
                  <a:pos x="123" y="308"/>
                </a:cxn>
                <a:cxn ang="0">
                  <a:pos x="132" y="308"/>
                </a:cxn>
                <a:cxn ang="0">
                  <a:pos x="77" y="190"/>
                </a:cxn>
                <a:cxn ang="0">
                  <a:pos x="8" y="22"/>
                </a:cxn>
              </a:cxnLst>
              <a:rect l="T0" t="T1" r="T2" b="T3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9" name="Freeform 14"/>
            <p:cNvSpPr>
              <a:spLocks/>
            </p:cNvSpPr>
            <p:nvPr/>
          </p:nvSpPr>
          <p:spPr bwMode="auto">
            <a:xfrm>
              <a:off x="3305023" y="5630785"/>
              <a:ext cx="145967" cy="309641"/>
            </a:xfrm>
            <a:custGeom>
              <a:avLst/>
              <a:gdLst>
                <a:gd name="T0" fmla="*/ 0 w 37"/>
                <a:gd name="T1" fmla="*/ 0 h 79"/>
                <a:gd name="T2" fmla="*/ 37 w 37"/>
                <a:gd name="T3" fmla="*/ 79 h 79"/>
              </a:gdLst>
              <a:ahLst/>
              <a:cxnLst>
                <a:cxn ang="0">
                  <a:pos x="28" y="79"/>
                </a:cxn>
                <a:cxn ang="0">
                  <a:pos x="37" y="79"/>
                </a:cxn>
                <a:cxn ang="0">
                  <a:pos x="0" y="0"/>
                </a:cxn>
                <a:cxn ang="0">
                  <a:pos x="28" y="79"/>
                </a:cxn>
              </a:cxnLst>
              <a:rect l="T0" t="T1" r="T2" b="T3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0" name="Freeform 15"/>
            <p:cNvSpPr>
              <a:spLocks/>
            </p:cNvSpPr>
            <p:nvPr/>
          </p:nvSpPr>
          <p:spPr bwMode="auto">
            <a:xfrm>
              <a:off x="2573246" y="2818321"/>
              <a:ext cx="700637" cy="2834099"/>
            </a:xfrm>
            <a:custGeom>
              <a:avLst/>
              <a:gdLst>
                <a:gd name="T0" fmla="*/ 0 w 178"/>
                <a:gd name="T1" fmla="*/ 0 h 722"/>
                <a:gd name="T2" fmla="*/ 178 w 178"/>
                <a:gd name="T3" fmla="*/ 722 h 722"/>
              </a:gdLst>
              <a:ahLst/>
              <a:cxnLst>
                <a:cxn ang="0">
                  <a:pos x="162" y="660"/>
                </a:cxn>
                <a:cxn ang="0">
                  <a:pos x="116" y="534"/>
                </a:cxn>
                <a:cxn ang="0">
                  <a:pos x="40" y="236"/>
                </a:cxn>
                <a:cxn ang="0">
                  <a:pos x="12" y="51"/>
                </a:cxn>
                <a:cxn ang="0">
                  <a:pos x="0" y="0"/>
                </a:cxn>
                <a:cxn ang="0">
                  <a:pos x="33" y="237"/>
                </a:cxn>
                <a:cxn ang="0">
                  <a:pos x="107" y="537"/>
                </a:cxn>
                <a:cxn ang="0">
                  <a:pos x="160" y="681"/>
                </a:cxn>
                <a:cxn ang="0">
                  <a:pos x="178" y="722"/>
                </a:cxn>
                <a:cxn ang="0">
                  <a:pos x="174" y="708"/>
                </a:cxn>
                <a:cxn ang="0">
                  <a:pos x="162" y="660"/>
                </a:cxn>
              </a:cxnLst>
              <a:rect l="T0" t="T1" r="T2" b="T3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1" name="Freeform 16"/>
            <p:cNvSpPr>
              <a:spLocks/>
            </p:cNvSpPr>
            <p:nvPr/>
          </p:nvSpPr>
          <p:spPr bwMode="auto">
            <a:xfrm>
              <a:off x="2507075" y="285750"/>
              <a:ext cx="89526" cy="2493358"/>
            </a:xfrm>
            <a:custGeom>
              <a:avLst/>
              <a:gdLst>
                <a:gd name="T0" fmla="*/ 0 w 23"/>
                <a:gd name="T1" fmla="*/ 0 h 635"/>
                <a:gd name="T2" fmla="*/ 23 w 23"/>
                <a:gd name="T3" fmla="*/ 635 h 635"/>
              </a:gdLst>
              <a:ahLst/>
              <a:cxnLst>
                <a:cxn ang="0">
                  <a:pos x="11" y="577"/>
                </a:cxn>
                <a:cxn ang="0">
                  <a:pos x="12" y="589"/>
                </a:cxn>
                <a:cxn ang="0">
                  <a:pos x="22" y="632"/>
                </a:cxn>
                <a:cxn ang="0">
                  <a:pos x="23" y="635"/>
                </a:cxn>
                <a:cxn ang="0">
                  <a:pos x="17" y="576"/>
                </a:cxn>
                <a:cxn ang="0">
                  <a:pos x="5" y="269"/>
                </a:cxn>
                <a:cxn ang="0">
                  <a:pos x="15" y="0"/>
                </a:cxn>
                <a:cxn ang="0">
                  <a:pos x="12" y="0"/>
                </a:cxn>
                <a:cxn ang="0">
                  <a:pos x="1" y="269"/>
                </a:cxn>
                <a:cxn ang="0">
                  <a:pos x="11" y="577"/>
                </a:cxn>
              </a:cxnLst>
              <a:rect l="T0" t="T1" r="T2" b="T3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2" name="Freeform 17"/>
            <p:cNvSpPr>
              <a:spLocks/>
            </p:cNvSpPr>
            <p:nvPr/>
          </p:nvSpPr>
          <p:spPr bwMode="auto">
            <a:xfrm>
              <a:off x="2553784" y="2599273"/>
              <a:ext cx="68118" cy="420517"/>
            </a:xfrm>
            <a:custGeom>
              <a:avLst/>
              <a:gdLst>
                <a:gd name="T0" fmla="*/ 0 w 17"/>
                <a:gd name="T1" fmla="*/ 0 h 107"/>
                <a:gd name="T2" fmla="*/ 17 w 17"/>
                <a:gd name="T3" fmla="*/ 107 h 107"/>
              </a:gdLst>
              <a:ahLst/>
              <a:cxnLst>
                <a:cxn ang="0">
                  <a:pos x="0" y="0"/>
                </a:cxn>
                <a:cxn ang="0">
                  <a:pos x="5" y="56"/>
                </a:cxn>
                <a:cxn ang="0">
                  <a:pos x="17" y="107"/>
                </a:cxn>
                <a:cxn ang="0">
                  <a:pos x="11" y="46"/>
                </a:cxn>
                <a:cxn ang="0">
                  <a:pos x="10" y="43"/>
                </a:cxn>
                <a:cxn ang="0">
                  <a:pos x="0" y="0"/>
                </a:cxn>
              </a:cxnLst>
              <a:rect l="T0" t="T1" r="T2" b="T3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3" name="Freeform 18"/>
            <p:cNvSpPr>
              <a:spLocks/>
            </p:cNvSpPr>
            <p:nvPr/>
          </p:nvSpPr>
          <p:spPr bwMode="auto">
            <a:xfrm>
              <a:off x="3143488" y="4757298"/>
              <a:ext cx="161535" cy="873487"/>
            </a:xfrm>
            <a:custGeom>
              <a:avLst/>
              <a:gdLst>
                <a:gd name="T0" fmla="*/ 0 w 41"/>
                <a:gd name="T1" fmla="*/ 0 h 222"/>
                <a:gd name="T2" fmla="*/ 41 w 41"/>
                <a:gd name="T3" fmla="*/ 222 h 222"/>
              </a:gdLst>
              <a:ahLst/>
              <a:cxnLst>
                <a:cxn ang="0">
                  <a:pos x="0" y="0"/>
                </a:cxn>
                <a:cxn ang="0">
                  <a:pos x="5" y="93"/>
                </a:cxn>
                <a:cxn ang="0">
                  <a:pos x="17" y="166"/>
                </a:cxn>
                <a:cxn ang="0">
                  <a:pos x="24" y="184"/>
                </a:cxn>
                <a:cxn ang="0">
                  <a:pos x="41" y="222"/>
                </a:cxn>
                <a:cxn ang="0">
                  <a:pos x="38" y="212"/>
                </a:cxn>
                <a:cxn ang="0">
                  <a:pos x="13" y="92"/>
                </a:cxn>
                <a:cxn ang="0">
                  <a:pos x="8" y="22"/>
                </a:cxn>
                <a:cxn ang="0">
                  <a:pos x="7" y="18"/>
                </a:cxn>
                <a:cxn ang="0">
                  <a:pos x="0" y="0"/>
                </a:cxn>
              </a:cxnLst>
              <a:rect l="T0" t="T1" r="T2" b="T3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4" name="Freeform 19"/>
            <p:cNvSpPr>
              <a:spLocks/>
            </p:cNvSpPr>
            <p:nvPr/>
          </p:nvSpPr>
          <p:spPr bwMode="auto">
            <a:xfrm>
              <a:off x="3147380" y="1282282"/>
              <a:ext cx="1769108" cy="3447973"/>
            </a:xfrm>
            <a:custGeom>
              <a:avLst/>
              <a:gdLst>
                <a:gd name="T0" fmla="*/ 0 w 450"/>
                <a:gd name="T1" fmla="*/ 0 h 878"/>
                <a:gd name="T2" fmla="*/ 450 w 450"/>
                <a:gd name="T3" fmla="*/ 878 h 878"/>
              </a:gdLst>
              <a:ahLst/>
              <a:cxnLst>
                <a:cxn ang="0">
                  <a:pos x="7" y="854"/>
                </a:cxn>
                <a:cxn ang="0">
                  <a:pos x="50" y="613"/>
                </a:cxn>
                <a:cxn ang="0">
                  <a:pos x="149" y="388"/>
                </a:cxn>
                <a:cxn ang="0">
                  <a:pos x="285" y="183"/>
                </a:cxn>
                <a:cxn ang="0">
                  <a:pos x="364" y="89"/>
                </a:cxn>
                <a:cxn ang="0">
                  <a:pos x="406" y="44"/>
                </a:cxn>
                <a:cxn ang="0">
                  <a:pos x="450" y="1"/>
                </a:cxn>
                <a:cxn ang="0">
                  <a:pos x="450" y="0"/>
                </a:cxn>
                <a:cxn ang="0">
                  <a:pos x="405" y="43"/>
                </a:cxn>
                <a:cxn ang="0">
                  <a:pos x="363" y="88"/>
                </a:cxn>
                <a:cxn ang="0">
                  <a:pos x="283" y="181"/>
                </a:cxn>
                <a:cxn ang="0">
                  <a:pos x="145" y="386"/>
                </a:cxn>
                <a:cxn ang="0">
                  <a:pos x="45" y="611"/>
                </a:cxn>
                <a:cxn ang="0">
                  <a:pos x="0" y="854"/>
                </a:cxn>
                <a:cxn ang="0">
                  <a:pos x="0" y="859"/>
                </a:cxn>
                <a:cxn ang="0">
                  <a:pos x="7" y="878"/>
                </a:cxn>
                <a:cxn ang="0">
                  <a:pos x="7" y="854"/>
                </a:cxn>
              </a:cxnLst>
              <a:rect l="T0" t="T1" r="T2" b="T3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5" name="Freeform 20"/>
            <p:cNvSpPr>
              <a:spLocks/>
            </p:cNvSpPr>
            <p:nvPr/>
          </p:nvSpPr>
          <p:spPr bwMode="auto">
            <a:xfrm>
              <a:off x="3273883" y="5652419"/>
              <a:ext cx="138182" cy="288007"/>
            </a:xfrm>
            <a:custGeom>
              <a:avLst/>
              <a:gdLst>
                <a:gd name="T0" fmla="*/ 0 w 35"/>
                <a:gd name="T1" fmla="*/ 0 h 73"/>
                <a:gd name="T2" fmla="*/ 35 w 35"/>
                <a:gd name="T3" fmla="*/ 73 h 73"/>
              </a:gdLst>
              <a:ahLst/>
              <a:cxnLst>
                <a:cxn ang="0">
                  <a:pos x="0" y="0"/>
                </a:cxn>
                <a:cxn ang="0">
                  <a:pos x="26" y="73"/>
                </a:cxn>
                <a:cxn ang="0">
                  <a:pos x="35" y="73"/>
                </a:cxn>
                <a:cxn ang="0">
                  <a:pos x="0" y="0"/>
                </a:cxn>
              </a:cxnLst>
              <a:rect l="T0" t="T1" r="T2" b="T3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6" name="Freeform 21"/>
            <p:cNvSpPr>
              <a:spLocks/>
            </p:cNvSpPr>
            <p:nvPr/>
          </p:nvSpPr>
          <p:spPr bwMode="auto">
            <a:xfrm>
              <a:off x="3143488" y="4655887"/>
              <a:ext cx="31139" cy="189300"/>
            </a:xfrm>
            <a:custGeom>
              <a:avLst/>
              <a:gdLst>
                <a:gd name="T0" fmla="*/ 0 w 8"/>
                <a:gd name="T1" fmla="*/ 0 h 48"/>
                <a:gd name="T2" fmla="*/ 8 w 8"/>
                <a:gd name="T3" fmla="*/ 48 h 48"/>
              </a:gdLst>
              <a:ahLst/>
              <a:cxnLst>
                <a:cxn ang="0">
                  <a:pos x="7" y="44"/>
                </a:cxn>
                <a:cxn ang="0">
                  <a:pos x="8" y="48"/>
                </a:cxn>
                <a:cxn ang="0">
                  <a:pos x="8" y="19"/>
                </a:cxn>
                <a:cxn ang="0">
                  <a:pos x="1" y="0"/>
                </a:cxn>
                <a:cxn ang="0">
                  <a:pos x="0" y="26"/>
                </a:cxn>
                <a:cxn ang="0">
                  <a:pos x="7" y="44"/>
                </a:cxn>
              </a:cxnLst>
              <a:rect l="T0" t="T1" r="T2" b="T3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7" name="Freeform 22"/>
            <p:cNvSpPr>
              <a:spLocks/>
            </p:cNvSpPr>
            <p:nvPr/>
          </p:nvSpPr>
          <p:spPr bwMode="auto">
            <a:xfrm>
              <a:off x="3211605" y="5410385"/>
              <a:ext cx="202406" cy="530041"/>
            </a:xfrm>
            <a:custGeom>
              <a:avLst/>
              <a:gdLst>
                <a:gd name="T0" fmla="*/ 0 w 52"/>
                <a:gd name="T1" fmla="*/ 0 h 135"/>
                <a:gd name="T2" fmla="*/ 52 w 52"/>
                <a:gd name="T3" fmla="*/ 135 h 135"/>
              </a:gdLst>
              <a:ahLst/>
              <a:cxnLst>
                <a:cxn ang="0">
                  <a:pos x="7" y="18"/>
                </a:cxn>
                <a:cxn ang="0">
                  <a:pos x="0" y="0"/>
                </a:cxn>
                <a:cxn ang="0">
                  <a:pos x="12" y="48"/>
                </a:cxn>
                <a:cxn ang="0">
                  <a:pos x="16" y="62"/>
                </a:cxn>
                <a:cxn ang="0">
                  <a:pos x="51" y="135"/>
                </a:cxn>
                <a:cxn ang="0">
                  <a:pos x="52" y="135"/>
                </a:cxn>
                <a:cxn ang="0">
                  <a:pos x="24" y="56"/>
                </a:cxn>
                <a:cxn ang="0">
                  <a:pos x="7" y="18"/>
                </a:cxn>
              </a:cxnLst>
              <a:rect l="T0" t="T1" r="T2" b="T3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1027" name="Group 48"/>
          <p:cNvGrpSpPr>
            <a:grpSpLocks/>
          </p:cNvGrpSpPr>
          <p:nvPr/>
        </p:nvGrpSpPr>
        <p:grpSpPr bwMode="auto">
          <a:xfrm>
            <a:off x="20638" y="0"/>
            <a:ext cx="1952625" cy="6853238"/>
            <a:chOff x="6627813" y="196102"/>
            <a:chExt cx="1952625" cy="5677649"/>
          </a:xfrm>
        </p:grpSpPr>
        <p:sp>
          <p:nvSpPr>
            <p:cNvPr id="1034" name="Freeform 27"/>
            <p:cNvSpPr>
              <a:spLocks/>
            </p:cNvSpPr>
            <p:nvPr/>
          </p:nvSpPr>
          <p:spPr bwMode="auto">
            <a:xfrm>
              <a:off x="6627813" y="196102"/>
              <a:ext cx="409575" cy="3647005"/>
            </a:xfrm>
            <a:custGeom>
              <a:avLst/>
              <a:gdLst>
                <a:gd name="T0" fmla="*/ 0 w 103"/>
                <a:gd name="T1" fmla="*/ 0 h 920"/>
                <a:gd name="T2" fmla="*/ 103 w 103"/>
                <a:gd name="T3" fmla="*/ 920 h 920"/>
              </a:gdLst>
              <a:ahLst/>
              <a:cxnLst>
                <a:cxn ang="0">
                  <a:pos x="7" y="210"/>
                </a:cxn>
                <a:cxn ang="0">
                  <a:pos x="26" y="445"/>
                </a:cxn>
                <a:cxn ang="0">
                  <a:pos x="57" y="679"/>
                </a:cxn>
                <a:cxn ang="0">
                  <a:pos x="101" y="911"/>
                </a:cxn>
                <a:cxn ang="0">
                  <a:pos x="103" y="920"/>
                </a:cxn>
                <a:cxn ang="0">
                  <a:pos x="99" y="874"/>
                </a:cxn>
                <a:cxn ang="0">
                  <a:pos x="99" y="866"/>
                </a:cxn>
                <a:cxn ang="0">
                  <a:pos x="63" y="678"/>
                </a:cxn>
                <a:cxn ang="0">
                  <a:pos x="30" y="444"/>
                </a:cxn>
                <a:cxn ang="0">
                  <a:pos x="9" y="209"/>
                </a:cxn>
                <a:cxn ang="0">
                  <a:pos x="3" y="92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1" y="92"/>
                </a:cxn>
                <a:cxn ang="0">
                  <a:pos x="7" y="210"/>
                </a:cxn>
              </a:cxnLst>
              <a:rect l="T0" t="T1" r="T2" b="T3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5" name="Freeform 28"/>
            <p:cNvSpPr>
              <a:spLocks/>
            </p:cNvSpPr>
            <p:nvPr/>
          </p:nvSpPr>
          <p:spPr bwMode="auto">
            <a:xfrm>
              <a:off x="7061200" y="3772087"/>
              <a:ext cx="350838" cy="1309923"/>
            </a:xfrm>
            <a:custGeom>
              <a:avLst/>
              <a:gdLst>
                <a:gd name="T0" fmla="*/ 0 w 88"/>
                <a:gd name="T1" fmla="*/ 0 h 330"/>
                <a:gd name="T2" fmla="*/ 88 w 88"/>
                <a:gd name="T3" fmla="*/ 330 h 330"/>
              </a:gdLst>
              <a:ahLst/>
              <a:cxnLst>
                <a:cxn ang="0">
                  <a:pos x="53" y="229"/>
                </a:cxn>
                <a:cxn ang="0">
                  <a:pos x="88" y="330"/>
                </a:cxn>
                <a:cxn ang="0">
                  <a:pos x="88" y="308"/>
                </a:cxn>
                <a:cxn ang="0">
                  <a:pos x="88" y="304"/>
                </a:cxn>
                <a:cxn ang="0">
                  <a:pos x="62" y="226"/>
                </a:cxn>
                <a:cxn ang="0">
                  <a:pos x="0" y="0"/>
                </a:cxn>
                <a:cxn ang="0">
                  <a:pos x="7" y="63"/>
                </a:cxn>
                <a:cxn ang="0">
                  <a:pos x="53" y="229"/>
                </a:cxn>
              </a:cxnLst>
              <a:rect l="T0" t="T1" r="T2" b="T3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6" name="Freeform 29"/>
            <p:cNvSpPr>
              <a:spLocks/>
            </p:cNvSpPr>
            <p:nvPr/>
          </p:nvSpPr>
          <p:spPr bwMode="auto">
            <a:xfrm>
              <a:off x="7439025" y="5053076"/>
              <a:ext cx="357188" cy="820675"/>
            </a:xfrm>
            <a:custGeom>
              <a:avLst/>
              <a:gdLst>
                <a:gd name="T0" fmla="*/ 0 w 90"/>
                <a:gd name="T1" fmla="*/ 0 h 207"/>
                <a:gd name="T2" fmla="*/ 90 w 90"/>
                <a:gd name="T3" fmla="*/ 207 h 207"/>
              </a:gdLst>
              <a:ahLst/>
              <a:cxnLst>
                <a:cxn ang="0">
                  <a:pos x="6" y="15"/>
                </a:cxn>
                <a:cxn ang="0">
                  <a:pos x="0" y="0"/>
                </a:cxn>
                <a:cxn ang="0">
                  <a:pos x="1" y="29"/>
                </a:cxn>
                <a:cxn ang="0">
                  <a:pos x="42" y="127"/>
                </a:cxn>
                <a:cxn ang="0">
                  <a:pos x="80" y="207"/>
                </a:cxn>
                <a:cxn ang="0">
                  <a:pos x="90" y="207"/>
                </a:cxn>
                <a:cxn ang="0">
                  <a:pos x="50" y="123"/>
                </a:cxn>
                <a:cxn ang="0">
                  <a:pos x="6" y="15"/>
                </a:cxn>
              </a:cxnLst>
              <a:rect l="T0" t="T1" r="T2" b="T3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7" name="Freeform 30"/>
            <p:cNvSpPr>
              <a:spLocks/>
            </p:cNvSpPr>
            <p:nvPr/>
          </p:nvSpPr>
          <p:spPr bwMode="auto">
            <a:xfrm>
              <a:off x="7037388" y="3811543"/>
              <a:ext cx="457200" cy="1853094"/>
            </a:xfrm>
            <a:custGeom>
              <a:avLst/>
              <a:gdLst>
                <a:gd name="T0" fmla="*/ 0 w 115"/>
                <a:gd name="T1" fmla="*/ 0 h 467"/>
                <a:gd name="T2" fmla="*/ 115 w 115"/>
                <a:gd name="T3" fmla="*/ 467 h 467"/>
              </a:gdLst>
              <a:ahLst/>
              <a:cxnLst>
                <a:cxn ang="0">
                  <a:pos x="101" y="409"/>
                </a:cxn>
                <a:cxn ang="0">
                  <a:pos x="78" y="344"/>
                </a:cxn>
                <a:cxn ang="0">
                  <a:pos x="29" y="151"/>
                </a:cxn>
                <a:cxn ang="0">
                  <a:pos x="13" y="53"/>
                </a:cxn>
                <a:cxn ang="0">
                  <a:pos x="0" y="0"/>
                </a:cxn>
                <a:cxn ang="0">
                  <a:pos x="21" y="152"/>
                </a:cxn>
                <a:cxn ang="0">
                  <a:pos x="69" y="347"/>
                </a:cxn>
                <a:cxn ang="0">
                  <a:pos x="103" y="441"/>
                </a:cxn>
                <a:cxn ang="0">
                  <a:pos x="115" y="467"/>
                </a:cxn>
                <a:cxn ang="0">
                  <a:pos x="112" y="458"/>
                </a:cxn>
                <a:cxn ang="0">
                  <a:pos x="101" y="409"/>
                </a:cxn>
              </a:cxnLst>
              <a:rect l="T0" t="T1" r="T2" b="T3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8" name="Freeform 31"/>
            <p:cNvSpPr>
              <a:spLocks/>
            </p:cNvSpPr>
            <p:nvPr/>
          </p:nvSpPr>
          <p:spPr bwMode="auto">
            <a:xfrm>
              <a:off x="6992938" y="1264031"/>
              <a:ext cx="144462" cy="2508056"/>
            </a:xfrm>
            <a:custGeom>
              <a:avLst/>
              <a:gdLst>
                <a:gd name="T0" fmla="*/ 0 w 36"/>
                <a:gd name="T1" fmla="*/ 0 h 633"/>
                <a:gd name="T2" fmla="*/ 36 w 36"/>
                <a:gd name="T3" fmla="*/ 633 h 633"/>
              </a:gdLst>
              <a:ahLst/>
              <a:cxnLst>
                <a:cxn ang="0">
                  <a:pos x="17" y="633"/>
                </a:cxn>
                <a:cxn ang="0">
                  <a:pos x="13" y="597"/>
                </a:cxn>
                <a:cxn ang="0">
                  <a:pos x="5" y="398"/>
                </a:cxn>
                <a:cxn ang="0">
                  <a:pos x="13" y="198"/>
                </a:cxn>
                <a:cxn ang="0">
                  <a:pos x="22" y="99"/>
                </a:cxn>
                <a:cxn ang="0">
                  <a:pos x="36" y="0"/>
                </a:cxn>
                <a:cxn ang="0">
                  <a:pos x="35" y="0"/>
                </a:cxn>
                <a:cxn ang="0">
                  <a:pos x="20" y="99"/>
                </a:cxn>
                <a:cxn ang="0">
                  <a:pos x="10" y="198"/>
                </a:cxn>
                <a:cxn ang="0">
                  <a:pos x="1" y="398"/>
                </a:cxn>
                <a:cxn ang="0">
                  <a:pos x="7" y="589"/>
                </a:cxn>
                <a:cxn ang="0">
                  <a:pos x="16" y="632"/>
                </a:cxn>
                <a:cxn ang="0">
                  <a:pos x="17" y="633"/>
                </a:cxn>
              </a:cxnLst>
              <a:rect l="T0" t="T1" r="T2" b="T3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9" name="Freeform 32"/>
            <p:cNvSpPr>
              <a:spLocks/>
            </p:cNvSpPr>
            <p:nvPr/>
          </p:nvSpPr>
          <p:spPr bwMode="auto">
            <a:xfrm>
              <a:off x="7526338" y="5640963"/>
              <a:ext cx="111125" cy="232788"/>
            </a:xfrm>
            <a:custGeom>
              <a:avLst/>
              <a:gdLst>
                <a:gd name="T0" fmla="*/ 0 w 28"/>
                <a:gd name="T1" fmla="*/ 0 h 59"/>
                <a:gd name="T2" fmla="*/ 28 w 28"/>
                <a:gd name="T3" fmla="*/ 59 h 59"/>
              </a:gdLst>
              <a:ahLst/>
              <a:cxnLst>
                <a:cxn ang="0">
                  <a:pos x="22" y="59"/>
                </a:cxn>
                <a:cxn ang="0">
                  <a:pos x="28" y="59"/>
                </a:cxn>
                <a:cxn ang="0">
                  <a:pos x="0" y="0"/>
                </a:cxn>
                <a:cxn ang="0">
                  <a:pos x="22" y="59"/>
                </a:cxn>
              </a:cxnLst>
              <a:rect l="T0" t="T1" r="T2" b="T3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0" name="Freeform 33"/>
            <p:cNvSpPr>
              <a:spLocks/>
            </p:cNvSpPr>
            <p:nvPr/>
          </p:nvSpPr>
          <p:spPr bwMode="auto">
            <a:xfrm>
              <a:off x="7021513" y="3598483"/>
              <a:ext cx="68262" cy="424804"/>
            </a:xfrm>
            <a:custGeom>
              <a:avLst/>
              <a:gdLst>
                <a:gd name="T0" fmla="*/ 0 w 17"/>
                <a:gd name="T1" fmla="*/ 0 h 107"/>
                <a:gd name="T2" fmla="*/ 17 w 17"/>
                <a:gd name="T3" fmla="*/ 107 h 107"/>
              </a:gdLst>
              <a:ahLst/>
              <a:cxnLst>
                <a:cxn ang="0">
                  <a:pos x="4" y="54"/>
                </a:cxn>
                <a:cxn ang="0">
                  <a:pos x="17" y="107"/>
                </a:cxn>
                <a:cxn ang="0">
                  <a:pos x="10" y="44"/>
                </a:cxn>
                <a:cxn ang="0">
                  <a:pos x="9" y="43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" y="54"/>
                </a:cxn>
              </a:cxnLst>
              <a:rect l="T0" t="T1" r="T2" b="T3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1" name="Freeform 34"/>
            <p:cNvSpPr>
              <a:spLocks/>
            </p:cNvSpPr>
            <p:nvPr/>
          </p:nvSpPr>
          <p:spPr bwMode="auto">
            <a:xfrm>
              <a:off x="7412038" y="2801482"/>
              <a:ext cx="1168400" cy="2251595"/>
            </a:xfrm>
            <a:custGeom>
              <a:avLst/>
              <a:gdLst>
                <a:gd name="T0" fmla="*/ 0 w 294"/>
                <a:gd name="T1" fmla="*/ 0 h 568"/>
                <a:gd name="T2" fmla="*/ 294 w 294"/>
                <a:gd name="T3" fmla="*/ 568 h 568"/>
              </a:gdLst>
              <a:ahLst/>
              <a:cxnLst>
                <a:cxn ang="0">
                  <a:pos x="8" y="553"/>
                </a:cxn>
                <a:cxn ang="0">
                  <a:pos x="35" y="397"/>
                </a:cxn>
                <a:cxn ang="0">
                  <a:pos x="99" y="252"/>
                </a:cxn>
                <a:cxn ang="0">
                  <a:pos x="187" y="119"/>
                </a:cxn>
                <a:cxn ang="0">
                  <a:pos x="238" y="58"/>
                </a:cxn>
                <a:cxn ang="0">
                  <a:pos x="265" y="28"/>
                </a:cxn>
                <a:cxn ang="0">
                  <a:pos x="294" y="0"/>
                </a:cxn>
                <a:cxn ang="0">
                  <a:pos x="293" y="0"/>
                </a:cxn>
                <a:cxn ang="0">
                  <a:pos x="264" y="27"/>
                </a:cxn>
                <a:cxn ang="0">
                  <a:pos x="237" y="56"/>
                </a:cxn>
                <a:cxn ang="0">
                  <a:pos x="185" y="117"/>
                </a:cxn>
                <a:cxn ang="0">
                  <a:pos x="95" y="249"/>
                </a:cxn>
                <a:cxn ang="0">
                  <a:pos x="30" y="396"/>
                </a:cxn>
                <a:cxn ang="0">
                  <a:pos x="0" y="549"/>
                </a:cxn>
                <a:cxn ang="0">
                  <a:pos x="7" y="568"/>
                </a:cxn>
                <a:cxn ang="0">
                  <a:pos x="8" y="553"/>
                </a:cxn>
              </a:cxnLst>
              <a:rect l="T0" t="T1" r="T2" b="T3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2" name="Freeform 35"/>
            <p:cNvSpPr>
              <a:spLocks/>
            </p:cNvSpPr>
            <p:nvPr/>
          </p:nvSpPr>
          <p:spPr bwMode="auto">
            <a:xfrm>
              <a:off x="7494588" y="5664636"/>
              <a:ext cx="100012" cy="209115"/>
            </a:xfrm>
            <a:custGeom>
              <a:avLst/>
              <a:gdLst>
                <a:gd name="T0" fmla="*/ 0 w 25"/>
                <a:gd name="T1" fmla="*/ 0 h 53"/>
                <a:gd name="T2" fmla="*/ 25 w 25"/>
                <a:gd name="T3" fmla="*/ 53 h 53"/>
              </a:gdLst>
              <a:ahLst/>
              <a:cxnLst>
                <a:cxn ang="0">
                  <a:pos x="0" y="0"/>
                </a:cxn>
                <a:cxn ang="0">
                  <a:pos x="19" y="53"/>
                </a:cxn>
                <a:cxn ang="0">
                  <a:pos x="25" y="53"/>
                </a:cxn>
                <a:cxn ang="0">
                  <a:pos x="0" y="0"/>
                </a:cxn>
              </a:cxnLst>
              <a:rect l="T0" t="T1" r="T2" b="T3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3" name="Freeform 36"/>
            <p:cNvSpPr>
              <a:spLocks/>
            </p:cNvSpPr>
            <p:nvPr/>
          </p:nvSpPr>
          <p:spPr bwMode="auto">
            <a:xfrm>
              <a:off x="7412038" y="5082010"/>
              <a:ext cx="114300" cy="558953"/>
            </a:xfrm>
            <a:custGeom>
              <a:avLst/>
              <a:gdLst>
                <a:gd name="T0" fmla="*/ 0 w 29"/>
                <a:gd name="T1" fmla="*/ 0 h 141"/>
                <a:gd name="T2" fmla="*/ 29 w 29"/>
                <a:gd name="T3" fmla="*/ 141 h 141"/>
              </a:gdLst>
              <a:ahLst/>
              <a:cxnLst>
                <a:cxn ang="0">
                  <a:pos x="0" y="0"/>
                </a:cxn>
                <a:cxn ang="0">
                  <a:pos x="7" y="89"/>
                </a:cxn>
                <a:cxn ang="0">
                  <a:pos x="18" y="117"/>
                </a:cxn>
                <a:cxn ang="0">
                  <a:pos x="29" y="141"/>
                </a:cxn>
                <a:cxn ang="0">
                  <a:pos x="27" y="135"/>
                </a:cxn>
                <a:cxn ang="0">
                  <a:pos x="8" y="22"/>
                </a:cxn>
                <a:cxn ang="0">
                  <a:pos x="4" y="11"/>
                </a:cxn>
                <a:cxn ang="0">
                  <a:pos x="0" y="0"/>
                </a:cxn>
              </a:cxnLst>
              <a:rect l="T0" t="T1" r="T2" b="T3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4" name="Freeform 37"/>
            <p:cNvSpPr>
              <a:spLocks/>
            </p:cNvSpPr>
            <p:nvPr/>
          </p:nvSpPr>
          <p:spPr bwMode="auto">
            <a:xfrm>
              <a:off x="7412038" y="4978110"/>
              <a:ext cx="31750" cy="189386"/>
            </a:xfrm>
            <a:custGeom>
              <a:avLst/>
              <a:gdLst>
                <a:gd name="T0" fmla="*/ 0 w 8"/>
                <a:gd name="T1" fmla="*/ 0 h 48"/>
                <a:gd name="T2" fmla="*/ 8 w 8"/>
                <a:gd name="T3" fmla="*/ 48 h 48"/>
              </a:gdLst>
              <a:ahLst/>
              <a:cxnLst>
                <a:cxn ang="0">
                  <a:pos x="0" y="26"/>
                </a:cxn>
                <a:cxn ang="0">
                  <a:pos x="4" y="37"/>
                </a:cxn>
                <a:cxn ang="0">
                  <a:pos x="8" y="48"/>
                </a:cxn>
                <a:cxn ang="0">
                  <a:pos x="7" y="19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0" y="26"/>
                </a:cxn>
              </a:cxnLst>
              <a:rect l="T0" t="T1" r="T2" b="T3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5" name="Freeform 38"/>
            <p:cNvSpPr>
              <a:spLocks/>
            </p:cNvSpPr>
            <p:nvPr/>
          </p:nvSpPr>
          <p:spPr bwMode="auto">
            <a:xfrm>
              <a:off x="7439025" y="5434480"/>
              <a:ext cx="174625" cy="439271"/>
            </a:xfrm>
            <a:custGeom>
              <a:avLst/>
              <a:gdLst>
                <a:gd name="T0" fmla="*/ 0 w 44"/>
                <a:gd name="T1" fmla="*/ 0 h 111"/>
                <a:gd name="T2" fmla="*/ 44 w 44"/>
                <a:gd name="T3" fmla="*/ 111 h 111"/>
              </a:gdLst>
              <a:ahLst/>
              <a:cxnLst>
                <a:cxn ang="0">
                  <a:pos x="11" y="28"/>
                </a:cxn>
                <a:cxn ang="0">
                  <a:pos x="0" y="0"/>
                </a:cxn>
                <a:cxn ang="0">
                  <a:pos x="11" y="49"/>
                </a:cxn>
                <a:cxn ang="0">
                  <a:pos x="14" y="58"/>
                </a:cxn>
                <a:cxn ang="0">
                  <a:pos x="39" y="111"/>
                </a:cxn>
                <a:cxn ang="0">
                  <a:pos x="44" y="111"/>
                </a:cxn>
                <a:cxn ang="0">
                  <a:pos x="22" y="52"/>
                </a:cxn>
                <a:cxn ang="0">
                  <a:pos x="11" y="28"/>
                </a:cxn>
              </a:cxnLst>
              <a:rect l="T0" t="T1" r="T2" b="T3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62" name="Rectangle 61"/>
          <p:cNvSpPr/>
          <p:nvPr/>
        </p:nvSpPr>
        <p:spPr>
          <a:xfrm>
            <a:off x="0" y="0"/>
            <a:ext cx="182563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29" name="Title Placeholder 1"/>
          <p:cNvSpPr>
            <a:spLocks noGrp="1"/>
          </p:cNvSpPr>
          <p:nvPr>
            <p:ph type="title"/>
          </p:nvPr>
        </p:nvSpPr>
        <p:spPr bwMode="auto">
          <a:xfrm>
            <a:off x="1944688" y="623888"/>
            <a:ext cx="6589712" cy="128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3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943100" y="2133600"/>
            <a:ext cx="65913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688"/>
            <a:ext cx="766763" cy="3698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4F0A6305-5954-4B26-B911-BE431E99E6E1}" type="datetimeFigureOut">
              <a:rPr lang="ru-RU"/>
              <a:pPr>
                <a:defRPr/>
              </a:pPr>
              <a:t>17.04.2024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3100" y="6135688"/>
            <a:ext cx="57165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175" y="787400"/>
            <a:ext cx="5857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  <a:cs typeface="+mn-cs"/>
              </a:defRPr>
            </a:lvl1pPr>
          </a:lstStyle>
          <a:p>
            <a:pPr>
              <a:defRPr/>
            </a:pPr>
            <a:fld id="{E8499D7B-AC0C-4080-9DFE-479A4D39D2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  <p:sldLayoutId id="2147483788" r:id="rId12"/>
    <p:sldLayoutId id="2147483789" r:id="rId13"/>
    <p:sldLayoutId id="2147483790" r:id="rId14"/>
    <p:sldLayoutId id="2147483791" r:id="rId15"/>
    <p:sldLayoutId id="2147483792" r:id="rId16"/>
    <p:sldLayoutId id="2147483793" r:id="rId17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600" kern="1200">
          <a:solidFill>
            <a:srgbClr val="1581AA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1581AA"/>
          </a:solidFill>
          <a:latin typeface="Century Gothic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1581AA"/>
          </a:solidFill>
          <a:latin typeface="Century Gothic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1581AA"/>
          </a:solidFill>
          <a:latin typeface="Century Gothic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1581AA"/>
          </a:solidFill>
          <a:latin typeface="Century Gothic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Group 35"/>
          <p:cNvGrpSpPr>
            <a:grpSpLocks/>
          </p:cNvGrpSpPr>
          <p:nvPr/>
        </p:nvGrpSpPr>
        <p:grpSpPr bwMode="auto">
          <a:xfrm>
            <a:off x="0" y="228600"/>
            <a:ext cx="1981200" cy="6638925"/>
            <a:chOff x="2487613" y="285750"/>
            <a:chExt cx="2428875" cy="5654676"/>
          </a:xfrm>
        </p:grpSpPr>
        <p:sp>
          <p:nvSpPr>
            <p:cNvPr id="1046" name="Freeform 11"/>
            <p:cNvSpPr>
              <a:spLocks/>
            </p:cNvSpPr>
            <p:nvPr/>
          </p:nvSpPr>
          <p:spPr bwMode="auto">
            <a:xfrm>
              <a:off x="2487613" y="2284222"/>
              <a:ext cx="85633" cy="534098"/>
            </a:xfrm>
            <a:custGeom>
              <a:avLst/>
              <a:gdLst>
                <a:gd name="T0" fmla="*/ 0 w 22"/>
                <a:gd name="T1" fmla="*/ 0 h 136"/>
                <a:gd name="T2" fmla="*/ 22 w 22"/>
                <a:gd name="T3" fmla="*/ 136 h 136"/>
              </a:gdLst>
              <a:ahLst/>
              <a:cxnLst>
                <a:cxn ang="0">
                  <a:pos x="22" y="136"/>
                </a:cxn>
                <a:cxn ang="0">
                  <a:pos x="17" y="80"/>
                </a:cxn>
                <a:cxn ang="0">
                  <a:pos x="0" y="0"/>
                </a:cxn>
                <a:cxn ang="0">
                  <a:pos x="0" y="35"/>
                </a:cxn>
                <a:cxn ang="0">
                  <a:pos x="20" y="124"/>
                </a:cxn>
                <a:cxn ang="0">
                  <a:pos x="22" y="136"/>
                </a:cxn>
              </a:cxnLst>
              <a:rect l="T0" t="T1" r="T2" b="T3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47" name="Freeform 12"/>
            <p:cNvSpPr>
              <a:spLocks/>
            </p:cNvSpPr>
            <p:nvPr/>
          </p:nvSpPr>
          <p:spPr bwMode="auto">
            <a:xfrm>
              <a:off x="2596601" y="2779108"/>
              <a:ext cx="550779" cy="1978191"/>
            </a:xfrm>
            <a:custGeom>
              <a:avLst/>
              <a:gdLst>
                <a:gd name="T0" fmla="*/ 0 w 140"/>
                <a:gd name="T1" fmla="*/ 0 h 504"/>
                <a:gd name="T2" fmla="*/ 140 w 140"/>
                <a:gd name="T3" fmla="*/ 504 h 504"/>
              </a:gdLst>
              <a:ahLst/>
              <a:cxnLst>
                <a:cxn ang="0">
                  <a:pos x="86" y="350"/>
                </a:cxn>
                <a:cxn ang="0">
                  <a:pos x="139" y="504"/>
                </a:cxn>
                <a:cxn ang="0">
                  <a:pos x="140" y="478"/>
                </a:cxn>
                <a:cxn ang="0">
                  <a:pos x="95" y="347"/>
                </a:cxn>
                <a:cxn ang="0">
                  <a:pos x="0" y="0"/>
                </a:cxn>
                <a:cxn ang="0">
                  <a:pos x="6" y="61"/>
                </a:cxn>
                <a:cxn ang="0">
                  <a:pos x="86" y="350"/>
                </a:cxn>
              </a:cxnLst>
              <a:rect l="T0" t="T1" r="T2" b="T3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48" name="Freeform 13"/>
            <p:cNvSpPr>
              <a:spLocks/>
            </p:cNvSpPr>
            <p:nvPr/>
          </p:nvSpPr>
          <p:spPr bwMode="auto">
            <a:xfrm>
              <a:off x="3174627" y="4730255"/>
              <a:ext cx="519639" cy="1210171"/>
            </a:xfrm>
            <a:custGeom>
              <a:avLst/>
              <a:gdLst>
                <a:gd name="T0" fmla="*/ 0 w 132"/>
                <a:gd name="T1" fmla="*/ 0 h 308"/>
                <a:gd name="T2" fmla="*/ 132 w 132"/>
                <a:gd name="T3" fmla="*/ 308 h 308"/>
              </a:gdLst>
              <a:ahLst/>
              <a:cxnLst>
                <a:cxn ang="0">
                  <a:pos x="8" y="22"/>
                </a:cxn>
                <a:cxn ang="0">
                  <a:pos x="0" y="0"/>
                </a:cxn>
                <a:cxn ang="0">
                  <a:pos x="0" y="29"/>
                </a:cxn>
                <a:cxn ang="0">
                  <a:pos x="68" y="194"/>
                </a:cxn>
                <a:cxn ang="0">
                  <a:pos x="123" y="308"/>
                </a:cxn>
                <a:cxn ang="0">
                  <a:pos x="132" y="308"/>
                </a:cxn>
                <a:cxn ang="0">
                  <a:pos x="77" y="190"/>
                </a:cxn>
                <a:cxn ang="0">
                  <a:pos x="8" y="22"/>
                </a:cxn>
              </a:cxnLst>
              <a:rect l="T0" t="T1" r="T2" b="T3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49" name="Freeform 14"/>
            <p:cNvSpPr>
              <a:spLocks/>
            </p:cNvSpPr>
            <p:nvPr/>
          </p:nvSpPr>
          <p:spPr bwMode="auto">
            <a:xfrm>
              <a:off x="3305023" y="5630785"/>
              <a:ext cx="145967" cy="309641"/>
            </a:xfrm>
            <a:custGeom>
              <a:avLst/>
              <a:gdLst>
                <a:gd name="T0" fmla="*/ 0 w 37"/>
                <a:gd name="T1" fmla="*/ 0 h 79"/>
                <a:gd name="T2" fmla="*/ 37 w 37"/>
                <a:gd name="T3" fmla="*/ 79 h 79"/>
              </a:gdLst>
              <a:ahLst/>
              <a:cxnLst>
                <a:cxn ang="0">
                  <a:pos x="28" y="79"/>
                </a:cxn>
                <a:cxn ang="0">
                  <a:pos x="37" y="79"/>
                </a:cxn>
                <a:cxn ang="0">
                  <a:pos x="0" y="0"/>
                </a:cxn>
                <a:cxn ang="0">
                  <a:pos x="28" y="79"/>
                </a:cxn>
              </a:cxnLst>
              <a:rect l="T0" t="T1" r="T2" b="T3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50" name="Freeform 15"/>
            <p:cNvSpPr>
              <a:spLocks/>
            </p:cNvSpPr>
            <p:nvPr/>
          </p:nvSpPr>
          <p:spPr bwMode="auto">
            <a:xfrm>
              <a:off x="2573246" y="2818321"/>
              <a:ext cx="700637" cy="2834099"/>
            </a:xfrm>
            <a:custGeom>
              <a:avLst/>
              <a:gdLst>
                <a:gd name="T0" fmla="*/ 0 w 178"/>
                <a:gd name="T1" fmla="*/ 0 h 722"/>
                <a:gd name="T2" fmla="*/ 178 w 178"/>
                <a:gd name="T3" fmla="*/ 722 h 722"/>
              </a:gdLst>
              <a:ahLst/>
              <a:cxnLst>
                <a:cxn ang="0">
                  <a:pos x="162" y="660"/>
                </a:cxn>
                <a:cxn ang="0">
                  <a:pos x="116" y="534"/>
                </a:cxn>
                <a:cxn ang="0">
                  <a:pos x="40" y="236"/>
                </a:cxn>
                <a:cxn ang="0">
                  <a:pos x="12" y="51"/>
                </a:cxn>
                <a:cxn ang="0">
                  <a:pos x="0" y="0"/>
                </a:cxn>
                <a:cxn ang="0">
                  <a:pos x="33" y="237"/>
                </a:cxn>
                <a:cxn ang="0">
                  <a:pos x="107" y="537"/>
                </a:cxn>
                <a:cxn ang="0">
                  <a:pos x="160" y="681"/>
                </a:cxn>
                <a:cxn ang="0">
                  <a:pos x="178" y="722"/>
                </a:cxn>
                <a:cxn ang="0">
                  <a:pos x="174" y="708"/>
                </a:cxn>
                <a:cxn ang="0">
                  <a:pos x="162" y="660"/>
                </a:cxn>
              </a:cxnLst>
              <a:rect l="T0" t="T1" r="T2" b="T3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51" name="Freeform 16"/>
            <p:cNvSpPr>
              <a:spLocks/>
            </p:cNvSpPr>
            <p:nvPr/>
          </p:nvSpPr>
          <p:spPr bwMode="auto">
            <a:xfrm>
              <a:off x="2507075" y="285750"/>
              <a:ext cx="89526" cy="2493358"/>
            </a:xfrm>
            <a:custGeom>
              <a:avLst/>
              <a:gdLst>
                <a:gd name="T0" fmla="*/ 0 w 23"/>
                <a:gd name="T1" fmla="*/ 0 h 635"/>
                <a:gd name="T2" fmla="*/ 23 w 23"/>
                <a:gd name="T3" fmla="*/ 635 h 635"/>
              </a:gdLst>
              <a:ahLst/>
              <a:cxnLst>
                <a:cxn ang="0">
                  <a:pos x="11" y="577"/>
                </a:cxn>
                <a:cxn ang="0">
                  <a:pos x="12" y="589"/>
                </a:cxn>
                <a:cxn ang="0">
                  <a:pos x="22" y="632"/>
                </a:cxn>
                <a:cxn ang="0">
                  <a:pos x="23" y="635"/>
                </a:cxn>
                <a:cxn ang="0">
                  <a:pos x="17" y="576"/>
                </a:cxn>
                <a:cxn ang="0">
                  <a:pos x="5" y="269"/>
                </a:cxn>
                <a:cxn ang="0">
                  <a:pos x="15" y="0"/>
                </a:cxn>
                <a:cxn ang="0">
                  <a:pos x="12" y="0"/>
                </a:cxn>
                <a:cxn ang="0">
                  <a:pos x="1" y="269"/>
                </a:cxn>
                <a:cxn ang="0">
                  <a:pos x="11" y="577"/>
                </a:cxn>
              </a:cxnLst>
              <a:rect l="T0" t="T1" r="T2" b="T3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52" name="Freeform 17"/>
            <p:cNvSpPr>
              <a:spLocks/>
            </p:cNvSpPr>
            <p:nvPr/>
          </p:nvSpPr>
          <p:spPr bwMode="auto">
            <a:xfrm>
              <a:off x="2553784" y="2599273"/>
              <a:ext cx="68118" cy="420517"/>
            </a:xfrm>
            <a:custGeom>
              <a:avLst/>
              <a:gdLst>
                <a:gd name="T0" fmla="*/ 0 w 17"/>
                <a:gd name="T1" fmla="*/ 0 h 107"/>
                <a:gd name="T2" fmla="*/ 17 w 17"/>
                <a:gd name="T3" fmla="*/ 107 h 107"/>
              </a:gdLst>
              <a:ahLst/>
              <a:cxnLst>
                <a:cxn ang="0">
                  <a:pos x="0" y="0"/>
                </a:cxn>
                <a:cxn ang="0">
                  <a:pos x="5" y="56"/>
                </a:cxn>
                <a:cxn ang="0">
                  <a:pos x="17" y="107"/>
                </a:cxn>
                <a:cxn ang="0">
                  <a:pos x="11" y="46"/>
                </a:cxn>
                <a:cxn ang="0">
                  <a:pos x="10" y="43"/>
                </a:cxn>
                <a:cxn ang="0">
                  <a:pos x="0" y="0"/>
                </a:cxn>
              </a:cxnLst>
              <a:rect l="T0" t="T1" r="T2" b="T3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53" name="Freeform 18"/>
            <p:cNvSpPr>
              <a:spLocks/>
            </p:cNvSpPr>
            <p:nvPr/>
          </p:nvSpPr>
          <p:spPr bwMode="auto">
            <a:xfrm>
              <a:off x="3143488" y="4757298"/>
              <a:ext cx="161535" cy="873487"/>
            </a:xfrm>
            <a:custGeom>
              <a:avLst/>
              <a:gdLst>
                <a:gd name="T0" fmla="*/ 0 w 41"/>
                <a:gd name="T1" fmla="*/ 0 h 222"/>
                <a:gd name="T2" fmla="*/ 41 w 41"/>
                <a:gd name="T3" fmla="*/ 222 h 222"/>
              </a:gdLst>
              <a:ahLst/>
              <a:cxnLst>
                <a:cxn ang="0">
                  <a:pos x="0" y="0"/>
                </a:cxn>
                <a:cxn ang="0">
                  <a:pos x="5" y="93"/>
                </a:cxn>
                <a:cxn ang="0">
                  <a:pos x="17" y="166"/>
                </a:cxn>
                <a:cxn ang="0">
                  <a:pos x="24" y="184"/>
                </a:cxn>
                <a:cxn ang="0">
                  <a:pos x="41" y="222"/>
                </a:cxn>
                <a:cxn ang="0">
                  <a:pos x="38" y="212"/>
                </a:cxn>
                <a:cxn ang="0">
                  <a:pos x="13" y="92"/>
                </a:cxn>
                <a:cxn ang="0">
                  <a:pos x="8" y="22"/>
                </a:cxn>
                <a:cxn ang="0">
                  <a:pos x="7" y="18"/>
                </a:cxn>
                <a:cxn ang="0">
                  <a:pos x="0" y="0"/>
                </a:cxn>
              </a:cxnLst>
              <a:rect l="T0" t="T1" r="T2" b="T3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54" name="Freeform 19"/>
            <p:cNvSpPr>
              <a:spLocks/>
            </p:cNvSpPr>
            <p:nvPr/>
          </p:nvSpPr>
          <p:spPr bwMode="auto">
            <a:xfrm>
              <a:off x="3147380" y="1282282"/>
              <a:ext cx="1769108" cy="3447973"/>
            </a:xfrm>
            <a:custGeom>
              <a:avLst/>
              <a:gdLst>
                <a:gd name="T0" fmla="*/ 0 w 450"/>
                <a:gd name="T1" fmla="*/ 0 h 878"/>
                <a:gd name="T2" fmla="*/ 450 w 450"/>
                <a:gd name="T3" fmla="*/ 878 h 878"/>
              </a:gdLst>
              <a:ahLst/>
              <a:cxnLst>
                <a:cxn ang="0">
                  <a:pos x="7" y="854"/>
                </a:cxn>
                <a:cxn ang="0">
                  <a:pos x="50" y="613"/>
                </a:cxn>
                <a:cxn ang="0">
                  <a:pos x="149" y="388"/>
                </a:cxn>
                <a:cxn ang="0">
                  <a:pos x="285" y="183"/>
                </a:cxn>
                <a:cxn ang="0">
                  <a:pos x="364" y="89"/>
                </a:cxn>
                <a:cxn ang="0">
                  <a:pos x="406" y="44"/>
                </a:cxn>
                <a:cxn ang="0">
                  <a:pos x="450" y="1"/>
                </a:cxn>
                <a:cxn ang="0">
                  <a:pos x="450" y="0"/>
                </a:cxn>
                <a:cxn ang="0">
                  <a:pos x="405" y="43"/>
                </a:cxn>
                <a:cxn ang="0">
                  <a:pos x="363" y="88"/>
                </a:cxn>
                <a:cxn ang="0">
                  <a:pos x="283" y="181"/>
                </a:cxn>
                <a:cxn ang="0">
                  <a:pos x="145" y="386"/>
                </a:cxn>
                <a:cxn ang="0">
                  <a:pos x="45" y="611"/>
                </a:cxn>
                <a:cxn ang="0">
                  <a:pos x="0" y="854"/>
                </a:cxn>
                <a:cxn ang="0">
                  <a:pos x="0" y="859"/>
                </a:cxn>
                <a:cxn ang="0">
                  <a:pos x="7" y="878"/>
                </a:cxn>
                <a:cxn ang="0">
                  <a:pos x="7" y="854"/>
                </a:cxn>
              </a:cxnLst>
              <a:rect l="T0" t="T1" r="T2" b="T3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55" name="Freeform 20"/>
            <p:cNvSpPr>
              <a:spLocks/>
            </p:cNvSpPr>
            <p:nvPr/>
          </p:nvSpPr>
          <p:spPr bwMode="auto">
            <a:xfrm>
              <a:off x="3273883" y="5652419"/>
              <a:ext cx="138182" cy="288007"/>
            </a:xfrm>
            <a:custGeom>
              <a:avLst/>
              <a:gdLst>
                <a:gd name="T0" fmla="*/ 0 w 35"/>
                <a:gd name="T1" fmla="*/ 0 h 73"/>
                <a:gd name="T2" fmla="*/ 35 w 35"/>
                <a:gd name="T3" fmla="*/ 73 h 73"/>
              </a:gdLst>
              <a:ahLst/>
              <a:cxnLst>
                <a:cxn ang="0">
                  <a:pos x="0" y="0"/>
                </a:cxn>
                <a:cxn ang="0">
                  <a:pos x="26" y="73"/>
                </a:cxn>
                <a:cxn ang="0">
                  <a:pos x="35" y="73"/>
                </a:cxn>
                <a:cxn ang="0">
                  <a:pos x="0" y="0"/>
                </a:cxn>
              </a:cxnLst>
              <a:rect l="T0" t="T1" r="T2" b="T3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56" name="Freeform 21"/>
            <p:cNvSpPr>
              <a:spLocks/>
            </p:cNvSpPr>
            <p:nvPr/>
          </p:nvSpPr>
          <p:spPr bwMode="auto">
            <a:xfrm>
              <a:off x="3143488" y="4655887"/>
              <a:ext cx="31139" cy="189300"/>
            </a:xfrm>
            <a:custGeom>
              <a:avLst/>
              <a:gdLst>
                <a:gd name="T0" fmla="*/ 0 w 8"/>
                <a:gd name="T1" fmla="*/ 0 h 48"/>
                <a:gd name="T2" fmla="*/ 8 w 8"/>
                <a:gd name="T3" fmla="*/ 48 h 48"/>
              </a:gdLst>
              <a:ahLst/>
              <a:cxnLst>
                <a:cxn ang="0">
                  <a:pos x="7" y="44"/>
                </a:cxn>
                <a:cxn ang="0">
                  <a:pos x="8" y="48"/>
                </a:cxn>
                <a:cxn ang="0">
                  <a:pos x="8" y="19"/>
                </a:cxn>
                <a:cxn ang="0">
                  <a:pos x="1" y="0"/>
                </a:cxn>
                <a:cxn ang="0">
                  <a:pos x="0" y="26"/>
                </a:cxn>
                <a:cxn ang="0">
                  <a:pos x="7" y="44"/>
                </a:cxn>
              </a:cxnLst>
              <a:rect l="T0" t="T1" r="T2" b="T3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57" name="Freeform 22"/>
            <p:cNvSpPr>
              <a:spLocks/>
            </p:cNvSpPr>
            <p:nvPr/>
          </p:nvSpPr>
          <p:spPr bwMode="auto">
            <a:xfrm>
              <a:off x="3211605" y="5410385"/>
              <a:ext cx="202406" cy="530041"/>
            </a:xfrm>
            <a:custGeom>
              <a:avLst/>
              <a:gdLst>
                <a:gd name="T0" fmla="*/ 0 w 52"/>
                <a:gd name="T1" fmla="*/ 0 h 135"/>
                <a:gd name="T2" fmla="*/ 52 w 52"/>
                <a:gd name="T3" fmla="*/ 135 h 135"/>
              </a:gdLst>
              <a:ahLst/>
              <a:cxnLst>
                <a:cxn ang="0">
                  <a:pos x="7" y="18"/>
                </a:cxn>
                <a:cxn ang="0">
                  <a:pos x="0" y="0"/>
                </a:cxn>
                <a:cxn ang="0">
                  <a:pos x="12" y="48"/>
                </a:cxn>
                <a:cxn ang="0">
                  <a:pos x="16" y="62"/>
                </a:cxn>
                <a:cxn ang="0">
                  <a:pos x="51" y="135"/>
                </a:cxn>
                <a:cxn ang="0">
                  <a:pos x="52" y="135"/>
                </a:cxn>
                <a:cxn ang="0">
                  <a:pos x="24" y="56"/>
                </a:cxn>
                <a:cxn ang="0">
                  <a:pos x="7" y="18"/>
                </a:cxn>
              </a:cxnLst>
              <a:rect l="T0" t="T1" r="T2" b="T3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</p:grpSp>
      <p:grpSp>
        <p:nvGrpSpPr>
          <p:cNvPr id="19459" name="Group 48"/>
          <p:cNvGrpSpPr>
            <a:grpSpLocks/>
          </p:cNvGrpSpPr>
          <p:nvPr/>
        </p:nvGrpSpPr>
        <p:grpSpPr bwMode="auto">
          <a:xfrm>
            <a:off x="20638" y="0"/>
            <a:ext cx="1952625" cy="6853238"/>
            <a:chOff x="6627813" y="196102"/>
            <a:chExt cx="1952625" cy="5677649"/>
          </a:xfrm>
        </p:grpSpPr>
        <p:sp>
          <p:nvSpPr>
            <p:cNvPr id="1034" name="Freeform 27"/>
            <p:cNvSpPr>
              <a:spLocks/>
            </p:cNvSpPr>
            <p:nvPr/>
          </p:nvSpPr>
          <p:spPr bwMode="auto">
            <a:xfrm>
              <a:off x="6627813" y="196102"/>
              <a:ext cx="409575" cy="3647005"/>
            </a:xfrm>
            <a:custGeom>
              <a:avLst/>
              <a:gdLst>
                <a:gd name="T0" fmla="*/ 0 w 103"/>
                <a:gd name="T1" fmla="*/ 0 h 920"/>
                <a:gd name="T2" fmla="*/ 103 w 103"/>
                <a:gd name="T3" fmla="*/ 920 h 920"/>
              </a:gdLst>
              <a:ahLst/>
              <a:cxnLst>
                <a:cxn ang="0">
                  <a:pos x="7" y="210"/>
                </a:cxn>
                <a:cxn ang="0">
                  <a:pos x="26" y="445"/>
                </a:cxn>
                <a:cxn ang="0">
                  <a:pos x="57" y="679"/>
                </a:cxn>
                <a:cxn ang="0">
                  <a:pos x="101" y="911"/>
                </a:cxn>
                <a:cxn ang="0">
                  <a:pos x="103" y="920"/>
                </a:cxn>
                <a:cxn ang="0">
                  <a:pos x="99" y="874"/>
                </a:cxn>
                <a:cxn ang="0">
                  <a:pos x="99" y="866"/>
                </a:cxn>
                <a:cxn ang="0">
                  <a:pos x="63" y="678"/>
                </a:cxn>
                <a:cxn ang="0">
                  <a:pos x="30" y="444"/>
                </a:cxn>
                <a:cxn ang="0">
                  <a:pos x="9" y="209"/>
                </a:cxn>
                <a:cxn ang="0">
                  <a:pos x="3" y="92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1" y="92"/>
                </a:cxn>
                <a:cxn ang="0">
                  <a:pos x="7" y="210"/>
                </a:cxn>
              </a:cxnLst>
              <a:rect l="T0" t="T1" r="T2" b="T3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35" name="Freeform 28"/>
            <p:cNvSpPr>
              <a:spLocks/>
            </p:cNvSpPr>
            <p:nvPr/>
          </p:nvSpPr>
          <p:spPr bwMode="auto">
            <a:xfrm>
              <a:off x="7061200" y="3772087"/>
              <a:ext cx="350838" cy="1309923"/>
            </a:xfrm>
            <a:custGeom>
              <a:avLst/>
              <a:gdLst>
                <a:gd name="T0" fmla="*/ 0 w 88"/>
                <a:gd name="T1" fmla="*/ 0 h 330"/>
                <a:gd name="T2" fmla="*/ 88 w 88"/>
                <a:gd name="T3" fmla="*/ 330 h 330"/>
              </a:gdLst>
              <a:ahLst/>
              <a:cxnLst>
                <a:cxn ang="0">
                  <a:pos x="53" y="229"/>
                </a:cxn>
                <a:cxn ang="0">
                  <a:pos x="88" y="330"/>
                </a:cxn>
                <a:cxn ang="0">
                  <a:pos x="88" y="308"/>
                </a:cxn>
                <a:cxn ang="0">
                  <a:pos x="88" y="304"/>
                </a:cxn>
                <a:cxn ang="0">
                  <a:pos x="62" y="226"/>
                </a:cxn>
                <a:cxn ang="0">
                  <a:pos x="0" y="0"/>
                </a:cxn>
                <a:cxn ang="0">
                  <a:pos x="7" y="63"/>
                </a:cxn>
                <a:cxn ang="0">
                  <a:pos x="53" y="229"/>
                </a:cxn>
              </a:cxnLst>
              <a:rect l="T0" t="T1" r="T2" b="T3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36" name="Freeform 29"/>
            <p:cNvSpPr>
              <a:spLocks/>
            </p:cNvSpPr>
            <p:nvPr/>
          </p:nvSpPr>
          <p:spPr bwMode="auto">
            <a:xfrm>
              <a:off x="7439025" y="5053076"/>
              <a:ext cx="357188" cy="820675"/>
            </a:xfrm>
            <a:custGeom>
              <a:avLst/>
              <a:gdLst>
                <a:gd name="T0" fmla="*/ 0 w 90"/>
                <a:gd name="T1" fmla="*/ 0 h 207"/>
                <a:gd name="T2" fmla="*/ 90 w 90"/>
                <a:gd name="T3" fmla="*/ 207 h 207"/>
              </a:gdLst>
              <a:ahLst/>
              <a:cxnLst>
                <a:cxn ang="0">
                  <a:pos x="6" y="15"/>
                </a:cxn>
                <a:cxn ang="0">
                  <a:pos x="0" y="0"/>
                </a:cxn>
                <a:cxn ang="0">
                  <a:pos x="1" y="29"/>
                </a:cxn>
                <a:cxn ang="0">
                  <a:pos x="42" y="127"/>
                </a:cxn>
                <a:cxn ang="0">
                  <a:pos x="80" y="207"/>
                </a:cxn>
                <a:cxn ang="0">
                  <a:pos x="90" y="207"/>
                </a:cxn>
                <a:cxn ang="0">
                  <a:pos x="50" y="123"/>
                </a:cxn>
                <a:cxn ang="0">
                  <a:pos x="6" y="15"/>
                </a:cxn>
              </a:cxnLst>
              <a:rect l="T0" t="T1" r="T2" b="T3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37" name="Freeform 30"/>
            <p:cNvSpPr>
              <a:spLocks/>
            </p:cNvSpPr>
            <p:nvPr/>
          </p:nvSpPr>
          <p:spPr bwMode="auto">
            <a:xfrm>
              <a:off x="7037388" y="3811543"/>
              <a:ext cx="457200" cy="1853094"/>
            </a:xfrm>
            <a:custGeom>
              <a:avLst/>
              <a:gdLst>
                <a:gd name="T0" fmla="*/ 0 w 115"/>
                <a:gd name="T1" fmla="*/ 0 h 467"/>
                <a:gd name="T2" fmla="*/ 115 w 115"/>
                <a:gd name="T3" fmla="*/ 467 h 467"/>
              </a:gdLst>
              <a:ahLst/>
              <a:cxnLst>
                <a:cxn ang="0">
                  <a:pos x="101" y="409"/>
                </a:cxn>
                <a:cxn ang="0">
                  <a:pos x="78" y="344"/>
                </a:cxn>
                <a:cxn ang="0">
                  <a:pos x="29" y="151"/>
                </a:cxn>
                <a:cxn ang="0">
                  <a:pos x="13" y="53"/>
                </a:cxn>
                <a:cxn ang="0">
                  <a:pos x="0" y="0"/>
                </a:cxn>
                <a:cxn ang="0">
                  <a:pos x="21" y="152"/>
                </a:cxn>
                <a:cxn ang="0">
                  <a:pos x="69" y="347"/>
                </a:cxn>
                <a:cxn ang="0">
                  <a:pos x="103" y="441"/>
                </a:cxn>
                <a:cxn ang="0">
                  <a:pos x="115" y="467"/>
                </a:cxn>
                <a:cxn ang="0">
                  <a:pos x="112" y="458"/>
                </a:cxn>
                <a:cxn ang="0">
                  <a:pos x="101" y="409"/>
                </a:cxn>
              </a:cxnLst>
              <a:rect l="T0" t="T1" r="T2" b="T3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38" name="Freeform 31"/>
            <p:cNvSpPr>
              <a:spLocks/>
            </p:cNvSpPr>
            <p:nvPr/>
          </p:nvSpPr>
          <p:spPr bwMode="auto">
            <a:xfrm>
              <a:off x="6992938" y="1264031"/>
              <a:ext cx="144462" cy="2508056"/>
            </a:xfrm>
            <a:custGeom>
              <a:avLst/>
              <a:gdLst>
                <a:gd name="T0" fmla="*/ 0 w 36"/>
                <a:gd name="T1" fmla="*/ 0 h 633"/>
                <a:gd name="T2" fmla="*/ 36 w 36"/>
                <a:gd name="T3" fmla="*/ 633 h 633"/>
              </a:gdLst>
              <a:ahLst/>
              <a:cxnLst>
                <a:cxn ang="0">
                  <a:pos x="17" y="633"/>
                </a:cxn>
                <a:cxn ang="0">
                  <a:pos x="13" y="597"/>
                </a:cxn>
                <a:cxn ang="0">
                  <a:pos x="5" y="398"/>
                </a:cxn>
                <a:cxn ang="0">
                  <a:pos x="13" y="198"/>
                </a:cxn>
                <a:cxn ang="0">
                  <a:pos x="22" y="99"/>
                </a:cxn>
                <a:cxn ang="0">
                  <a:pos x="36" y="0"/>
                </a:cxn>
                <a:cxn ang="0">
                  <a:pos x="35" y="0"/>
                </a:cxn>
                <a:cxn ang="0">
                  <a:pos x="20" y="99"/>
                </a:cxn>
                <a:cxn ang="0">
                  <a:pos x="10" y="198"/>
                </a:cxn>
                <a:cxn ang="0">
                  <a:pos x="1" y="398"/>
                </a:cxn>
                <a:cxn ang="0">
                  <a:pos x="7" y="589"/>
                </a:cxn>
                <a:cxn ang="0">
                  <a:pos x="16" y="632"/>
                </a:cxn>
                <a:cxn ang="0">
                  <a:pos x="17" y="633"/>
                </a:cxn>
              </a:cxnLst>
              <a:rect l="T0" t="T1" r="T2" b="T3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39" name="Freeform 32"/>
            <p:cNvSpPr>
              <a:spLocks/>
            </p:cNvSpPr>
            <p:nvPr/>
          </p:nvSpPr>
          <p:spPr bwMode="auto">
            <a:xfrm>
              <a:off x="7526338" y="5640963"/>
              <a:ext cx="111125" cy="232788"/>
            </a:xfrm>
            <a:custGeom>
              <a:avLst/>
              <a:gdLst>
                <a:gd name="T0" fmla="*/ 0 w 28"/>
                <a:gd name="T1" fmla="*/ 0 h 59"/>
                <a:gd name="T2" fmla="*/ 28 w 28"/>
                <a:gd name="T3" fmla="*/ 59 h 59"/>
              </a:gdLst>
              <a:ahLst/>
              <a:cxnLst>
                <a:cxn ang="0">
                  <a:pos x="22" y="59"/>
                </a:cxn>
                <a:cxn ang="0">
                  <a:pos x="28" y="59"/>
                </a:cxn>
                <a:cxn ang="0">
                  <a:pos x="0" y="0"/>
                </a:cxn>
                <a:cxn ang="0">
                  <a:pos x="22" y="59"/>
                </a:cxn>
              </a:cxnLst>
              <a:rect l="T0" t="T1" r="T2" b="T3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40" name="Freeform 33"/>
            <p:cNvSpPr>
              <a:spLocks/>
            </p:cNvSpPr>
            <p:nvPr/>
          </p:nvSpPr>
          <p:spPr bwMode="auto">
            <a:xfrm>
              <a:off x="7021513" y="3598483"/>
              <a:ext cx="68262" cy="424804"/>
            </a:xfrm>
            <a:custGeom>
              <a:avLst/>
              <a:gdLst>
                <a:gd name="T0" fmla="*/ 0 w 17"/>
                <a:gd name="T1" fmla="*/ 0 h 107"/>
                <a:gd name="T2" fmla="*/ 17 w 17"/>
                <a:gd name="T3" fmla="*/ 107 h 107"/>
              </a:gdLst>
              <a:ahLst/>
              <a:cxnLst>
                <a:cxn ang="0">
                  <a:pos x="4" y="54"/>
                </a:cxn>
                <a:cxn ang="0">
                  <a:pos x="17" y="107"/>
                </a:cxn>
                <a:cxn ang="0">
                  <a:pos x="10" y="44"/>
                </a:cxn>
                <a:cxn ang="0">
                  <a:pos x="9" y="43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" y="54"/>
                </a:cxn>
              </a:cxnLst>
              <a:rect l="T0" t="T1" r="T2" b="T3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41" name="Freeform 34"/>
            <p:cNvSpPr>
              <a:spLocks/>
            </p:cNvSpPr>
            <p:nvPr/>
          </p:nvSpPr>
          <p:spPr bwMode="auto">
            <a:xfrm>
              <a:off x="7412038" y="2801482"/>
              <a:ext cx="1168400" cy="2251595"/>
            </a:xfrm>
            <a:custGeom>
              <a:avLst/>
              <a:gdLst>
                <a:gd name="T0" fmla="*/ 0 w 294"/>
                <a:gd name="T1" fmla="*/ 0 h 568"/>
                <a:gd name="T2" fmla="*/ 294 w 294"/>
                <a:gd name="T3" fmla="*/ 568 h 568"/>
              </a:gdLst>
              <a:ahLst/>
              <a:cxnLst>
                <a:cxn ang="0">
                  <a:pos x="8" y="553"/>
                </a:cxn>
                <a:cxn ang="0">
                  <a:pos x="35" y="397"/>
                </a:cxn>
                <a:cxn ang="0">
                  <a:pos x="99" y="252"/>
                </a:cxn>
                <a:cxn ang="0">
                  <a:pos x="187" y="119"/>
                </a:cxn>
                <a:cxn ang="0">
                  <a:pos x="238" y="58"/>
                </a:cxn>
                <a:cxn ang="0">
                  <a:pos x="265" y="28"/>
                </a:cxn>
                <a:cxn ang="0">
                  <a:pos x="294" y="0"/>
                </a:cxn>
                <a:cxn ang="0">
                  <a:pos x="293" y="0"/>
                </a:cxn>
                <a:cxn ang="0">
                  <a:pos x="264" y="27"/>
                </a:cxn>
                <a:cxn ang="0">
                  <a:pos x="237" y="56"/>
                </a:cxn>
                <a:cxn ang="0">
                  <a:pos x="185" y="117"/>
                </a:cxn>
                <a:cxn ang="0">
                  <a:pos x="95" y="249"/>
                </a:cxn>
                <a:cxn ang="0">
                  <a:pos x="30" y="396"/>
                </a:cxn>
                <a:cxn ang="0">
                  <a:pos x="0" y="549"/>
                </a:cxn>
                <a:cxn ang="0">
                  <a:pos x="7" y="568"/>
                </a:cxn>
                <a:cxn ang="0">
                  <a:pos x="8" y="553"/>
                </a:cxn>
              </a:cxnLst>
              <a:rect l="T0" t="T1" r="T2" b="T3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42" name="Freeform 35"/>
            <p:cNvSpPr>
              <a:spLocks/>
            </p:cNvSpPr>
            <p:nvPr/>
          </p:nvSpPr>
          <p:spPr bwMode="auto">
            <a:xfrm>
              <a:off x="7494588" y="5664636"/>
              <a:ext cx="100012" cy="209115"/>
            </a:xfrm>
            <a:custGeom>
              <a:avLst/>
              <a:gdLst>
                <a:gd name="T0" fmla="*/ 0 w 25"/>
                <a:gd name="T1" fmla="*/ 0 h 53"/>
                <a:gd name="T2" fmla="*/ 25 w 25"/>
                <a:gd name="T3" fmla="*/ 53 h 53"/>
              </a:gdLst>
              <a:ahLst/>
              <a:cxnLst>
                <a:cxn ang="0">
                  <a:pos x="0" y="0"/>
                </a:cxn>
                <a:cxn ang="0">
                  <a:pos x="19" y="53"/>
                </a:cxn>
                <a:cxn ang="0">
                  <a:pos x="25" y="53"/>
                </a:cxn>
                <a:cxn ang="0">
                  <a:pos x="0" y="0"/>
                </a:cxn>
              </a:cxnLst>
              <a:rect l="T0" t="T1" r="T2" b="T3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43" name="Freeform 36"/>
            <p:cNvSpPr>
              <a:spLocks/>
            </p:cNvSpPr>
            <p:nvPr/>
          </p:nvSpPr>
          <p:spPr bwMode="auto">
            <a:xfrm>
              <a:off x="7412038" y="5082010"/>
              <a:ext cx="114300" cy="558953"/>
            </a:xfrm>
            <a:custGeom>
              <a:avLst/>
              <a:gdLst>
                <a:gd name="T0" fmla="*/ 0 w 29"/>
                <a:gd name="T1" fmla="*/ 0 h 141"/>
                <a:gd name="T2" fmla="*/ 29 w 29"/>
                <a:gd name="T3" fmla="*/ 141 h 141"/>
              </a:gdLst>
              <a:ahLst/>
              <a:cxnLst>
                <a:cxn ang="0">
                  <a:pos x="0" y="0"/>
                </a:cxn>
                <a:cxn ang="0">
                  <a:pos x="7" y="89"/>
                </a:cxn>
                <a:cxn ang="0">
                  <a:pos x="18" y="117"/>
                </a:cxn>
                <a:cxn ang="0">
                  <a:pos x="29" y="141"/>
                </a:cxn>
                <a:cxn ang="0">
                  <a:pos x="27" y="135"/>
                </a:cxn>
                <a:cxn ang="0">
                  <a:pos x="8" y="22"/>
                </a:cxn>
                <a:cxn ang="0">
                  <a:pos x="4" y="11"/>
                </a:cxn>
                <a:cxn ang="0">
                  <a:pos x="0" y="0"/>
                </a:cxn>
              </a:cxnLst>
              <a:rect l="T0" t="T1" r="T2" b="T3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44" name="Freeform 37"/>
            <p:cNvSpPr>
              <a:spLocks/>
            </p:cNvSpPr>
            <p:nvPr/>
          </p:nvSpPr>
          <p:spPr bwMode="auto">
            <a:xfrm>
              <a:off x="7412038" y="4978110"/>
              <a:ext cx="31750" cy="189386"/>
            </a:xfrm>
            <a:custGeom>
              <a:avLst/>
              <a:gdLst>
                <a:gd name="T0" fmla="*/ 0 w 8"/>
                <a:gd name="T1" fmla="*/ 0 h 48"/>
                <a:gd name="T2" fmla="*/ 8 w 8"/>
                <a:gd name="T3" fmla="*/ 48 h 48"/>
              </a:gdLst>
              <a:ahLst/>
              <a:cxnLst>
                <a:cxn ang="0">
                  <a:pos x="0" y="26"/>
                </a:cxn>
                <a:cxn ang="0">
                  <a:pos x="4" y="37"/>
                </a:cxn>
                <a:cxn ang="0">
                  <a:pos x="8" y="48"/>
                </a:cxn>
                <a:cxn ang="0">
                  <a:pos x="7" y="19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0" y="26"/>
                </a:cxn>
              </a:cxnLst>
              <a:rect l="T0" t="T1" r="T2" b="T3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45" name="Freeform 38"/>
            <p:cNvSpPr>
              <a:spLocks/>
            </p:cNvSpPr>
            <p:nvPr/>
          </p:nvSpPr>
          <p:spPr bwMode="auto">
            <a:xfrm>
              <a:off x="7439025" y="5434480"/>
              <a:ext cx="174625" cy="439271"/>
            </a:xfrm>
            <a:custGeom>
              <a:avLst/>
              <a:gdLst>
                <a:gd name="T0" fmla="*/ 0 w 44"/>
                <a:gd name="T1" fmla="*/ 0 h 111"/>
                <a:gd name="T2" fmla="*/ 44 w 44"/>
                <a:gd name="T3" fmla="*/ 111 h 111"/>
              </a:gdLst>
              <a:ahLst/>
              <a:cxnLst>
                <a:cxn ang="0">
                  <a:pos x="11" y="28"/>
                </a:cxn>
                <a:cxn ang="0">
                  <a:pos x="0" y="0"/>
                </a:cxn>
                <a:cxn ang="0">
                  <a:pos x="11" y="49"/>
                </a:cxn>
                <a:cxn ang="0">
                  <a:pos x="14" y="58"/>
                </a:cxn>
                <a:cxn ang="0">
                  <a:pos x="39" y="111"/>
                </a:cxn>
                <a:cxn ang="0">
                  <a:pos x="44" y="111"/>
                </a:cxn>
                <a:cxn ang="0">
                  <a:pos x="22" y="52"/>
                </a:cxn>
                <a:cxn ang="0">
                  <a:pos x="11" y="28"/>
                </a:cxn>
              </a:cxnLst>
              <a:rect l="T0" t="T1" r="T2" b="T3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</p:grpSp>
      <p:sp>
        <p:nvSpPr>
          <p:cNvPr id="62" name="Rectangle 61"/>
          <p:cNvSpPr/>
          <p:nvPr/>
        </p:nvSpPr>
        <p:spPr>
          <a:xfrm>
            <a:off x="0" y="0"/>
            <a:ext cx="182563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461" name="Title Placeholder 1"/>
          <p:cNvSpPr>
            <a:spLocks noGrp="1"/>
          </p:cNvSpPr>
          <p:nvPr>
            <p:ph type="title"/>
          </p:nvPr>
        </p:nvSpPr>
        <p:spPr bwMode="auto">
          <a:xfrm>
            <a:off x="1944688" y="623888"/>
            <a:ext cx="6589712" cy="128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946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943100" y="2133600"/>
            <a:ext cx="65913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688"/>
            <a:ext cx="766763" cy="3698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prstClr val="black">
                    <a:tint val="75000"/>
                  </a:prstClr>
                </a:solidFill>
                <a:cs typeface="+mn-cs"/>
              </a:defRPr>
            </a:lvl1pPr>
          </a:lstStyle>
          <a:p>
            <a:pPr>
              <a:defRPr/>
            </a:pPr>
            <a:fld id="{842A306D-5FB1-4D0E-B36A-B323A4B9B402}" type="datetimeFigureOut">
              <a:rPr lang="ru-RU"/>
              <a:pPr>
                <a:defRPr/>
              </a:pPr>
              <a:t>17.04.2024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3100" y="6135688"/>
            <a:ext cx="57165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prstClr val="black">
                    <a:tint val="75000"/>
                  </a:prstClr>
                </a:solidFill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175" y="787400"/>
            <a:ext cx="5857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  <a:cs typeface="+mn-cs"/>
              </a:defRPr>
            </a:lvl1pPr>
          </a:lstStyle>
          <a:p>
            <a:pPr>
              <a:defRPr/>
            </a:pPr>
            <a:fld id="{E910343A-BD49-452B-8065-2855612B5B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4" r:id="rId1"/>
    <p:sldLayoutId id="2147483795" r:id="rId2"/>
    <p:sldLayoutId id="2147483796" r:id="rId3"/>
    <p:sldLayoutId id="2147483797" r:id="rId4"/>
    <p:sldLayoutId id="2147483798" r:id="rId5"/>
    <p:sldLayoutId id="2147483799" r:id="rId6"/>
    <p:sldLayoutId id="2147483800" r:id="rId7"/>
    <p:sldLayoutId id="2147483801" r:id="rId8"/>
    <p:sldLayoutId id="2147483802" r:id="rId9"/>
    <p:sldLayoutId id="2147483803" r:id="rId10"/>
    <p:sldLayoutId id="2147483804" r:id="rId11"/>
    <p:sldLayoutId id="2147483805" r:id="rId12"/>
    <p:sldLayoutId id="2147483806" r:id="rId13"/>
    <p:sldLayoutId id="2147483807" r:id="rId14"/>
    <p:sldLayoutId id="2147483808" r:id="rId15"/>
    <p:sldLayoutId id="2147483809" r:id="rId16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600" kern="1200">
          <a:solidFill>
            <a:srgbClr val="1581AA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1581AA"/>
          </a:solidFill>
          <a:latin typeface="Century Gothic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1581AA"/>
          </a:solidFill>
          <a:latin typeface="Century Gothic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1581AA"/>
          </a:solidFill>
          <a:latin typeface="Century Gothic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1581AA"/>
          </a:solidFill>
          <a:latin typeface="Century Gothic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66" name="Group 35"/>
          <p:cNvGrpSpPr>
            <a:grpSpLocks/>
          </p:cNvGrpSpPr>
          <p:nvPr/>
        </p:nvGrpSpPr>
        <p:grpSpPr bwMode="auto">
          <a:xfrm>
            <a:off x="0" y="228600"/>
            <a:ext cx="1981200" cy="6638925"/>
            <a:chOff x="2487613" y="285750"/>
            <a:chExt cx="2428875" cy="5654676"/>
          </a:xfrm>
        </p:grpSpPr>
        <p:sp>
          <p:nvSpPr>
            <p:cNvPr id="1046" name="Freeform 11"/>
            <p:cNvSpPr>
              <a:spLocks/>
            </p:cNvSpPr>
            <p:nvPr/>
          </p:nvSpPr>
          <p:spPr bwMode="auto">
            <a:xfrm>
              <a:off x="2487613" y="2284222"/>
              <a:ext cx="85633" cy="534098"/>
            </a:xfrm>
            <a:custGeom>
              <a:avLst/>
              <a:gdLst>
                <a:gd name="T0" fmla="*/ 0 w 22"/>
                <a:gd name="T1" fmla="*/ 0 h 136"/>
                <a:gd name="T2" fmla="*/ 22 w 22"/>
                <a:gd name="T3" fmla="*/ 136 h 136"/>
              </a:gdLst>
              <a:ahLst/>
              <a:cxnLst>
                <a:cxn ang="0">
                  <a:pos x="22" y="136"/>
                </a:cxn>
                <a:cxn ang="0">
                  <a:pos x="17" y="80"/>
                </a:cxn>
                <a:cxn ang="0">
                  <a:pos x="0" y="0"/>
                </a:cxn>
                <a:cxn ang="0">
                  <a:pos x="0" y="35"/>
                </a:cxn>
                <a:cxn ang="0">
                  <a:pos x="20" y="124"/>
                </a:cxn>
                <a:cxn ang="0">
                  <a:pos x="22" y="136"/>
                </a:cxn>
              </a:cxnLst>
              <a:rect l="T0" t="T1" r="T2" b="T3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47" name="Freeform 12"/>
            <p:cNvSpPr>
              <a:spLocks/>
            </p:cNvSpPr>
            <p:nvPr/>
          </p:nvSpPr>
          <p:spPr bwMode="auto">
            <a:xfrm>
              <a:off x="2596601" y="2779108"/>
              <a:ext cx="550779" cy="1978191"/>
            </a:xfrm>
            <a:custGeom>
              <a:avLst/>
              <a:gdLst>
                <a:gd name="T0" fmla="*/ 0 w 140"/>
                <a:gd name="T1" fmla="*/ 0 h 504"/>
                <a:gd name="T2" fmla="*/ 140 w 140"/>
                <a:gd name="T3" fmla="*/ 504 h 504"/>
              </a:gdLst>
              <a:ahLst/>
              <a:cxnLst>
                <a:cxn ang="0">
                  <a:pos x="86" y="350"/>
                </a:cxn>
                <a:cxn ang="0">
                  <a:pos x="139" y="504"/>
                </a:cxn>
                <a:cxn ang="0">
                  <a:pos x="140" y="478"/>
                </a:cxn>
                <a:cxn ang="0">
                  <a:pos x="95" y="347"/>
                </a:cxn>
                <a:cxn ang="0">
                  <a:pos x="0" y="0"/>
                </a:cxn>
                <a:cxn ang="0">
                  <a:pos x="6" y="61"/>
                </a:cxn>
                <a:cxn ang="0">
                  <a:pos x="86" y="350"/>
                </a:cxn>
              </a:cxnLst>
              <a:rect l="T0" t="T1" r="T2" b="T3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48" name="Freeform 13"/>
            <p:cNvSpPr>
              <a:spLocks/>
            </p:cNvSpPr>
            <p:nvPr/>
          </p:nvSpPr>
          <p:spPr bwMode="auto">
            <a:xfrm>
              <a:off x="3174627" y="4730255"/>
              <a:ext cx="519639" cy="1210171"/>
            </a:xfrm>
            <a:custGeom>
              <a:avLst/>
              <a:gdLst>
                <a:gd name="T0" fmla="*/ 0 w 132"/>
                <a:gd name="T1" fmla="*/ 0 h 308"/>
                <a:gd name="T2" fmla="*/ 132 w 132"/>
                <a:gd name="T3" fmla="*/ 308 h 308"/>
              </a:gdLst>
              <a:ahLst/>
              <a:cxnLst>
                <a:cxn ang="0">
                  <a:pos x="8" y="22"/>
                </a:cxn>
                <a:cxn ang="0">
                  <a:pos x="0" y="0"/>
                </a:cxn>
                <a:cxn ang="0">
                  <a:pos x="0" y="29"/>
                </a:cxn>
                <a:cxn ang="0">
                  <a:pos x="68" y="194"/>
                </a:cxn>
                <a:cxn ang="0">
                  <a:pos x="123" y="308"/>
                </a:cxn>
                <a:cxn ang="0">
                  <a:pos x="132" y="308"/>
                </a:cxn>
                <a:cxn ang="0">
                  <a:pos x="77" y="190"/>
                </a:cxn>
                <a:cxn ang="0">
                  <a:pos x="8" y="22"/>
                </a:cxn>
              </a:cxnLst>
              <a:rect l="T0" t="T1" r="T2" b="T3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49" name="Freeform 14"/>
            <p:cNvSpPr>
              <a:spLocks/>
            </p:cNvSpPr>
            <p:nvPr/>
          </p:nvSpPr>
          <p:spPr bwMode="auto">
            <a:xfrm>
              <a:off x="3305023" y="5630785"/>
              <a:ext cx="145967" cy="309641"/>
            </a:xfrm>
            <a:custGeom>
              <a:avLst/>
              <a:gdLst>
                <a:gd name="T0" fmla="*/ 0 w 37"/>
                <a:gd name="T1" fmla="*/ 0 h 79"/>
                <a:gd name="T2" fmla="*/ 37 w 37"/>
                <a:gd name="T3" fmla="*/ 79 h 79"/>
              </a:gdLst>
              <a:ahLst/>
              <a:cxnLst>
                <a:cxn ang="0">
                  <a:pos x="28" y="79"/>
                </a:cxn>
                <a:cxn ang="0">
                  <a:pos x="37" y="79"/>
                </a:cxn>
                <a:cxn ang="0">
                  <a:pos x="0" y="0"/>
                </a:cxn>
                <a:cxn ang="0">
                  <a:pos x="28" y="79"/>
                </a:cxn>
              </a:cxnLst>
              <a:rect l="T0" t="T1" r="T2" b="T3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50" name="Freeform 15"/>
            <p:cNvSpPr>
              <a:spLocks/>
            </p:cNvSpPr>
            <p:nvPr/>
          </p:nvSpPr>
          <p:spPr bwMode="auto">
            <a:xfrm>
              <a:off x="2573246" y="2818321"/>
              <a:ext cx="700637" cy="2834099"/>
            </a:xfrm>
            <a:custGeom>
              <a:avLst/>
              <a:gdLst>
                <a:gd name="T0" fmla="*/ 0 w 178"/>
                <a:gd name="T1" fmla="*/ 0 h 722"/>
                <a:gd name="T2" fmla="*/ 178 w 178"/>
                <a:gd name="T3" fmla="*/ 722 h 722"/>
              </a:gdLst>
              <a:ahLst/>
              <a:cxnLst>
                <a:cxn ang="0">
                  <a:pos x="162" y="660"/>
                </a:cxn>
                <a:cxn ang="0">
                  <a:pos x="116" y="534"/>
                </a:cxn>
                <a:cxn ang="0">
                  <a:pos x="40" y="236"/>
                </a:cxn>
                <a:cxn ang="0">
                  <a:pos x="12" y="51"/>
                </a:cxn>
                <a:cxn ang="0">
                  <a:pos x="0" y="0"/>
                </a:cxn>
                <a:cxn ang="0">
                  <a:pos x="33" y="237"/>
                </a:cxn>
                <a:cxn ang="0">
                  <a:pos x="107" y="537"/>
                </a:cxn>
                <a:cxn ang="0">
                  <a:pos x="160" y="681"/>
                </a:cxn>
                <a:cxn ang="0">
                  <a:pos x="178" y="722"/>
                </a:cxn>
                <a:cxn ang="0">
                  <a:pos x="174" y="708"/>
                </a:cxn>
                <a:cxn ang="0">
                  <a:pos x="162" y="660"/>
                </a:cxn>
              </a:cxnLst>
              <a:rect l="T0" t="T1" r="T2" b="T3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51" name="Freeform 16"/>
            <p:cNvSpPr>
              <a:spLocks/>
            </p:cNvSpPr>
            <p:nvPr/>
          </p:nvSpPr>
          <p:spPr bwMode="auto">
            <a:xfrm>
              <a:off x="2507075" y="285750"/>
              <a:ext cx="89526" cy="2493358"/>
            </a:xfrm>
            <a:custGeom>
              <a:avLst/>
              <a:gdLst>
                <a:gd name="T0" fmla="*/ 0 w 23"/>
                <a:gd name="T1" fmla="*/ 0 h 635"/>
                <a:gd name="T2" fmla="*/ 23 w 23"/>
                <a:gd name="T3" fmla="*/ 635 h 635"/>
              </a:gdLst>
              <a:ahLst/>
              <a:cxnLst>
                <a:cxn ang="0">
                  <a:pos x="11" y="577"/>
                </a:cxn>
                <a:cxn ang="0">
                  <a:pos x="12" y="589"/>
                </a:cxn>
                <a:cxn ang="0">
                  <a:pos x="22" y="632"/>
                </a:cxn>
                <a:cxn ang="0">
                  <a:pos x="23" y="635"/>
                </a:cxn>
                <a:cxn ang="0">
                  <a:pos x="17" y="576"/>
                </a:cxn>
                <a:cxn ang="0">
                  <a:pos x="5" y="269"/>
                </a:cxn>
                <a:cxn ang="0">
                  <a:pos x="15" y="0"/>
                </a:cxn>
                <a:cxn ang="0">
                  <a:pos x="12" y="0"/>
                </a:cxn>
                <a:cxn ang="0">
                  <a:pos x="1" y="269"/>
                </a:cxn>
                <a:cxn ang="0">
                  <a:pos x="11" y="577"/>
                </a:cxn>
              </a:cxnLst>
              <a:rect l="T0" t="T1" r="T2" b="T3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52" name="Freeform 17"/>
            <p:cNvSpPr>
              <a:spLocks/>
            </p:cNvSpPr>
            <p:nvPr/>
          </p:nvSpPr>
          <p:spPr bwMode="auto">
            <a:xfrm>
              <a:off x="2553784" y="2599273"/>
              <a:ext cx="68118" cy="420517"/>
            </a:xfrm>
            <a:custGeom>
              <a:avLst/>
              <a:gdLst>
                <a:gd name="T0" fmla="*/ 0 w 17"/>
                <a:gd name="T1" fmla="*/ 0 h 107"/>
                <a:gd name="T2" fmla="*/ 17 w 17"/>
                <a:gd name="T3" fmla="*/ 107 h 107"/>
              </a:gdLst>
              <a:ahLst/>
              <a:cxnLst>
                <a:cxn ang="0">
                  <a:pos x="0" y="0"/>
                </a:cxn>
                <a:cxn ang="0">
                  <a:pos x="5" y="56"/>
                </a:cxn>
                <a:cxn ang="0">
                  <a:pos x="17" y="107"/>
                </a:cxn>
                <a:cxn ang="0">
                  <a:pos x="11" y="46"/>
                </a:cxn>
                <a:cxn ang="0">
                  <a:pos x="10" y="43"/>
                </a:cxn>
                <a:cxn ang="0">
                  <a:pos x="0" y="0"/>
                </a:cxn>
              </a:cxnLst>
              <a:rect l="T0" t="T1" r="T2" b="T3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53" name="Freeform 18"/>
            <p:cNvSpPr>
              <a:spLocks/>
            </p:cNvSpPr>
            <p:nvPr/>
          </p:nvSpPr>
          <p:spPr bwMode="auto">
            <a:xfrm>
              <a:off x="3143488" y="4757298"/>
              <a:ext cx="161535" cy="873487"/>
            </a:xfrm>
            <a:custGeom>
              <a:avLst/>
              <a:gdLst>
                <a:gd name="T0" fmla="*/ 0 w 41"/>
                <a:gd name="T1" fmla="*/ 0 h 222"/>
                <a:gd name="T2" fmla="*/ 41 w 41"/>
                <a:gd name="T3" fmla="*/ 222 h 222"/>
              </a:gdLst>
              <a:ahLst/>
              <a:cxnLst>
                <a:cxn ang="0">
                  <a:pos x="0" y="0"/>
                </a:cxn>
                <a:cxn ang="0">
                  <a:pos x="5" y="93"/>
                </a:cxn>
                <a:cxn ang="0">
                  <a:pos x="17" y="166"/>
                </a:cxn>
                <a:cxn ang="0">
                  <a:pos x="24" y="184"/>
                </a:cxn>
                <a:cxn ang="0">
                  <a:pos x="41" y="222"/>
                </a:cxn>
                <a:cxn ang="0">
                  <a:pos x="38" y="212"/>
                </a:cxn>
                <a:cxn ang="0">
                  <a:pos x="13" y="92"/>
                </a:cxn>
                <a:cxn ang="0">
                  <a:pos x="8" y="22"/>
                </a:cxn>
                <a:cxn ang="0">
                  <a:pos x="7" y="18"/>
                </a:cxn>
                <a:cxn ang="0">
                  <a:pos x="0" y="0"/>
                </a:cxn>
              </a:cxnLst>
              <a:rect l="T0" t="T1" r="T2" b="T3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54" name="Freeform 19"/>
            <p:cNvSpPr>
              <a:spLocks/>
            </p:cNvSpPr>
            <p:nvPr/>
          </p:nvSpPr>
          <p:spPr bwMode="auto">
            <a:xfrm>
              <a:off x="3147380" y="1282282"/>
              <a:ext cx="1769108" cy="3447973"/>
            </a:xfrm>
            <a:custGeom>
              <a:avLst/>
              <a:gdLst>
                <a:gd name="T0" fmla="*/ 0 w 450"/>
                <a:gd name="T1" fmla="*/ 0 h 878"/>
                <a:gd name="T2" fmla="*/ 450 w 450"/>
                <a:gd name="T3" fmla="*/ 878 h 878"/>
              </a:gdLst>
              <a:ahLst/>
              <a:cxnLst>
                <a:cxn ang="0">
                  <a:pos x="7" y="854"/>
                </a:cxn>
                <a:cxn ang="0">
                  <a:pos x="50" y="613"/>
                </a:cxn>
                <a:cxn ang="0">
                  <a:pos x="149" y="388"/>
                </a:cxn>
                <a:cxn ang="0">
                  <a:pos x="285" y="183"/>
                </a:cxn>
                <a:cxn ang="0">
                  <a:pos x="364" y="89"/>
                </a:cxn>
                <a:cxn ang="0">
                  <a:pos x="406" y="44"/>
                </a:cxn>
                <a:cxn ang="0">
                  <a:pos x="450" y="1"/>
                </a:cxn>
                <a:cxn ang="0">
                  <a:pos x="450" y="0"/>
                </a:cxn>
                <a:cxn ang="0">
                  <a:pos x="405" y="43"/>
                </a:cxn>
                <a:cxn ang="0">
                  <a:pos x="363" y="88"/>
                </a:cxn>
                <a:cxn ang="0">
                  <a:pos x="283" y="181"/>
                </a:cxn>
                <a:cxn ang="0">
                  <a:pos x="145" y="386"/>
                </a:cxn>
                <a:cxn ang="0">
                  <a:pos x="45" y="611"/>
                </a:cxn>
                <a:cxn ang="0">
                  <a:pos x="0" y="854"/>
                </a:cxn>
                <a:cxn ang="0">
                  <a:pos x="0" y="859"/>
                </a:cxn>
                <a:cxn ang="0">
                  <a:pos x="7" y="878"/>
                </a:cxn>
                <a:cxn ang="0">
                  <a:pos x="7" y="854"/>
                </a:cxn>
              </a:cxnLst>
              <a:rect l="T0" t="T1" r="T2" b="T3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55" name="Freeform 20"/>
            <p:cNvSpPr>
              <a:spLocks/>
            </p:cNvSpPr>
            <p:nvPr/>
          </p:nvSpPr>
          <p:spPr bwMode="auto">
            <a:xfrm>
              <a:off x="3273883" y="5652419"/>
              <a:ext cx="138182" cy="288007"/>
            </a:xfrm>
            <a:custGeom>
              <a:avLst/>
              <a:gdLst>
                <a:gd name="T0" fmla="*/ 0 w 35"/>
                <a:gd name="T1" fmla="*/ 0 h 73"/>
                <a:gd name="T2" fmla="*/ 35 w 35"/>
                <a:gd name="T3" fmla="*/ 73 h 73"/>
              </a:gdLst>
              <a:ahLst/>
              <a:cxnLst>
                <a:cxn ang="0">
                  <a:pos x="0" y="0"/>
                </a:cxn>
                <a:cxn ang="0">
                  <a:pos x="26" y="73"/>
                </a:cxn>
                <a:cxn ang="0">
                  <a:pos x="35" y="73"/>
                </a:cxn>
                <a:cxn ang="0">
                  <a:pos x="0" y="0"/>
                </a:cxn>
              </a:cxnLst>
              <a:rect l="T0" t="T1" r="T2" b="T3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56" name="Freeform 21"/>
            <p:cNvSpPr>
              <a:spLocks/>
            </p:cNvSpPr>
            <p:nvPr/>
          </p:nvSpPr>
          <p:spPr bwMode="auto">
            <a:xfrm>
              <a:off x="3143488" y="4655887"/>
              <a:ext cx="31139" cy="189300"/>
            </a:xfrm>
            <a:custGeom>
              <a:avLst/>
              <a:gdLst>
                <a:gd name="T0" fmla="*/ 0 w 8"/>
                <a:gd name="T1" fmla="*/ 0 h 48"/>
                <a:gd name="T2" fmla="*/ 8 w 8"/>
                <a:gd name="T3" fmla="*/ 48 h 48"/>
              </a:gdLst>
              <a:ahLst/>
              <a:cxnLst>
                <a:cxn ang="0">
                  <a:pos x="7" y="44"/>
                </a:cxn>
                <a:cxn ang="0">
                  <a:pos x="8" y="48"/>
                </a:cxn>
                <a:cxn ang="0">
                  <a:pos x="8" y="19"/>
                </a:cxn>
                <a:cxn ang="0">
                  <a:pos x="1" y="0"/>
                </a:cxn>
                <a:cxn ang="0">
                  <a:pos x="0" y="26"/>
                </a:cxn>
                <a:cxn ang="0">
                  <a:pos x="7" y="44"/>
                </a:cxn>
              </a:cxnLst>
              <a:rect l="T0" t="T1" r="T2" b="T3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57" name="Freeform 22"/>
            <p:cNvSpPr>
              <a:spLocks/>
            </p:cNvSpPr>
            <p:nvPr/>
          </p:nvSpPr>
          <p:spPr bwMode="auto">
            <a:xfrm>
              <a:off x="3211605" y="5410385"/>
              <a:ext cx="202406" cy="530041"/>
            </a:xfrm>
            <a:custGeom>
              <a:avLst/>
              <a:gdLst>
                <a:gd name="T0" fmla="*/ 0 w 52"/>
                <a:gd name="T1" fmla="*/ 0 h 135"/>
                <a:gd name="T2" fmla="*/ 52 w 52"/>
                <a:gd name="T3" fmla="*/ 135 h 135"/>
              </a:gdLst>
              <a:ahLst/>
              <a:cxnLst>
                <a:cxn ang="0">
                  <a:pos x="7" y="18"/>
                </a:cxn>
                <a:cxn ang="0">
                  <a:pos x="0" y="0"/>
                </a:cxn>
                <a:cxn ang="0">
                  <a:pos x="12" y="48"/>
                </a:cxn>
                <a:cxn ang="0">
                  <a:pos x="16" y="62"/>
                </a:cxn>
                <a:cxn ang="0">
                  <a:pos x="51" y="135"/>
                </a:cxn>
                <a:cxn ang="0">
                  <a:pos x="52" y="135"/>
                </a:cxn>
                <a:cxn ang="0">
                  <a:pos x="24" y="56"/>
                </a:cxn>
                <a:cxn ang="0">
                  <a:pos x="7" y="18"/>
                </a:cxn>
              </a:cxnLst>
              <a:rect l="T0" t="T1" r="T2" b="T3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</p:grpSp>
      <p:grpSp>
        <p:nvGrpSpPr>
          <p:cNvPr id="36867" name="Group 48"/>
          <p:cNvGrpSpPr>
            <a:grpSpLocks/>
          </p:cNvGrpSpPr>
          <p:nvPr/>
        </p:nvGrpSpPr>
        <p:grpSpPr bwMode="auto">
          <a:xfrm>
            <a:off x="20638" y="0"/>
            <a:ext cx="1952625" cy="6853238"/>
            <a:chOff x="6627813" y="196102"/>
            <a:chExt cx="1952625" cy="5677649"/>
          </a:xfrm>
        </p:grpSpPr>
        <p:sp>
          <p:nvSpPr>
            <p:cNvPr id="1034" name="Freeform 27"/>
            <p:cNvSpPr>
              <a:spLocks/>
            </p:cNvSpPr>
            <p:nvPr/>
          </p:nvSpPr>
          <p:spPr bwMode="auto">
            <a:xfrm>
              <a:off x="6627813" y="196102"/>
              <a:ext cx="409575" cy="3647005"/>
            </a:xfrm>
            <a:custGeom>
              <a:avLst/>
              <a:gdLst>
                <a:gd name="T0" fmla="*/ 0 w 103"/>
                <a:gd name="T1" fmla="*/ 0 h 920"/>
                <a:gd name="T2" fmla="*/ 103 w 103"/>
                <a:gd name="T3" fmla="*/ 920 h 920"/>
              </a:gdLst>
              <a:ahLst/>
              <a:cxnLst>
                <a:cxn ang="0">
                  <a:pos x="7" y="210"/>
                </a:cxn>
                <a:cxn ang="0">
                  <a:pos x="26" y="445"/>
                </a:cxn>
                <a:cxn ang="0">
                  <a:pos x="57" y="679"/>
                </a:cxn>
                <a:cxn ang="0">
                  <a:pos x="101" y="911"/>
                </a:cxn>
                <a:cxn ang="0">
                  <a:pos x="103" y="920"/>
                </a:cxn>
                <a:cxn ang="0">
                  <a:pos x="99" y="874"/>
                </a:cxn>
                <a:cxn ang="0">
                  <a:pos x="99" y="866"/>
                </a:cxn>
                <a:cxn ang="0">
                  <a:pos x="63" y="678"/>
                </a:cxn>
                <a:cxn ang="0">
                  <a:pos x="30" y="444"/>
                </a:cxn>
                <a:cxn ang="0">
                  <a:pos x="9" y="209"/>
                </a:cxn>
                <a:cxn ang="0">
                  <a:pos x="3" y="92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1" y="92"/>
                </a:cxn>
                <a:cxn ang="0">
                  <a:pos x="7" y="210"/>
                </a:cxn>
              </a:cxnLst>
              <a:rect l="T0" t="T1" r="T2" b="T3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35" name="Freeform 28"/>
            <p:cNvSpPr>
              <a:spLocks/>
            </p:cNvSpPr>
            <p:nvPr/>
          </p:nvSpPr>
          <p:spPr bwMode="auto">
            <a:xfrm>
              <a:off x="7061200" y="3772087"/>
              <a:ext cx="350838" cy="1309923"/>
            </a:xfrm>
            <a:custGeom>
              <a:avLst/>
              <a:gdLst>
                <a:gd name="T0" fmla="*/ 0 w 88"/>
                <a:gd name="T1" fmla="*/ 0 h 330"/>
                <a:gd name="T2" fmla="*/ 88 w 88"/>
                <a:gd name="T3" fmla="*/ 330 h 330"/>
              </a:gdLst>
              <a:ahLst/>
              <a:cxnLst>
                <a:cxn ang="0">
                  <a:pos x="53" y="229"/>
                </a:cxn>
                <a:cxn ang="0">
                  <a:pos x="88" y="330"/>
                </a:cxn>
                <a:cxn ang="0">
                  <a:pos x="88" y="308"/>
                </a:cxn>
                <a:cxn ang="0">
                  <a:pos x="88" y="304"/>
                </a:cxn>
                <a:cxn ang="0">
                  <a:pos x="62" y="226"/>
                </a:cxn>
                <a:cxn ang="0">
                  <a:pos x="0" y="0"/>
                </a:cxn>
                <a:cxn ang="0">
                  <a:pos x="7" y="63"/>
                </a:cxn>
                <a:cxn ang="0">
                  <a:pos x="53" y="229"/>
                </a:cxn>
              </a:cxnLst>
              <a:rect l="T0" t="T1" r="T2" b="T3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36" name="Freeform 29"/>
            <p:cNvSpPr>
              <a:spLocks/>
            </p:cNvSpPr>
            <p:nvPr/>
          </p:nvSpPr>
          <p:spPr bwMode="auto">
            <a:xfrm>
              <a:off x="7439025" y="5053076"/>
              <a:ext cx="357188" cy="820675"/>
            </a:xfrm>
            <a:custGeom>
              <a:avLst/>
              <a:gdLst>
                <a:gd name="T0" fmla="*/ 0 w 90"/>
                <a:gd name="T1" fmla="*/ 0 h 207"/>
                <a:gd name="T2" fmla="*/ 90 w 90"/>
                <a:gd name="T3" fmla="*/ 207 h 207"/>
              </a:gdLst>
              <a:ahLst/>
              <a:cxnLst>
                <a:cxn ang="0">
                  <a:pos x="6" y="15"/>
                </a:cxn>
                <a:cxn ang="0">
                  <a:pos x="0" y="0"/>
                </a:cxn>
                <a:cxn ang="0">
                  <a:pos x="1" y="29"/>
                </a:cxn>
                <a:cxn ang="0">
                  <a:pos x="42" y="127"/>
                </a:cxn>
                <a:cxn ang="0">
                  <a:pos x="80" y="207"/>
                </a:cxn>
                <a:cxn ang="0">
                  <a:pos x="90" y="207"/>
                </a:cxn>
                <a:cxn ang="0">
                  <a:pos x="50" y="123"/>
                </a:cxn>
                <a:cxn ang="0">
                  <a:pos x="6" y="15"/>
                </a:cxn>
              </a:cxnLst>
              <a:rect l="T0" t="T1" r="T2" b="T3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37" name="Freeform 30"/>
            <p:cNvSpPr>
              <a:spLocks/>
            </p:cNvSpPr>
            <p:nvPr/>
          </p:nvSpPr>
          <p:spPr bwMode="auto">
            <a:xfrm>
              <a:off x="7037388" y="3811543"/>
              <a:ext cx="457200" cy="1853094"/>
            </a:xfrm>
            <a:custGeom>
              <a:avLst/>
              <a:gdLst>
                <a:gd name="T0" fmla="*/ 0 w 115"/>
                <a:gd name="T1" fmla="*/ 0 h 467"/>
                <a:gd name="T2" fmla="*/ 115 w 115"/>
                <a:gd name="T3" fmla="*/ 467 h 467"/>
              </a:gdLst>
              <a:ahLst/>
              <a:cxnLst>
                <a:cxn ang="0">
                  <a:pos x="101" y="409"/>
                </a:cxn>
                <a:cxn ang="0">
                  <a:pos x="78" y="344"/>
                </a:cxn>
                <a:cxn ang="0">
                  <a:pos x="29" y="151"/>
                </a:cxn>
                <a:cxn ang="0">
                  <a:pos x="13" y="53"/>
                </a:cxn>
                <a:cxn ang="0">
                  <a:pos x="0" y="0"/>
                </a:cxn>
                <a:cxn ang="0">
                  <a:pos x="21" y="152"/>
                </a:cxn>
                <a:cxn ang="0">
                  <a:pos x="69" y="347"/>
                </a:cxn>
                <a:cxn ang="0">
                  <a:pos x="103" y="441"/>
                </a:cxn>
                <a:cxn ang="0">
                  <a:pos x="115" y="467"/>
                </a:cxn>
                <a:cxn ang="0">
                  <a:pos x="112" y="458"/>
                </a:cxn>
                <a:cxn ang="0">
                  <a:pos x="101" y="409"/>
                </a:cxn>
              </a:cxnLst>
              <a:rect l="T0" t="T1" r="T2" b="T3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38" name="Freeform 31"/>
            <p:cNvSpPr>
              <a:spLocks/>
            </p:cNvSpPr>
            <p:nvPr/>
          </p:nvSpPr>
          <p:spPr bwMode="auto">
            <a:xfrm>
              <a:off x="6992938" y="1264031"/>
              <a:ext cx="144462" cy="2508056"/>
            </a:xfrm>
            <a:custGeom>
              <a:avLst/>
              <a:gdLst>
                <a:gd name="T0" fmla="*/ 0 w 36"/>
                <a:gd name="T1" fmla="*/ 0 h 633"/>
                <a:gd name="T2" fmla="*/ 36 w 36"/>
                <a:gd name="T3" fmla="*/ 633 h 633"/>
              </a:gdLst>
              <a:ahLst/>
              <a:cxnLst>
                <a:cxn ang="0">
                  <a:pos x="17" y="633"/>
                </a:cxn>
                <a:cxn ang="0">
                  <a:pos x="13" y="597"/>
                </a:cxn>
                <a:cxn ang="0">
                  <a:pos x="5" y="398"/>
                </a:cxn>
                <a:cxn ang="0">
                  <a:pos x="13" y="198"/>
                </a:cxn>
                <a:cxn ang="0">
                  <a:pos x="22" y="99"/>
                </a:cxn>
                <a:cxn ang="0">
                  <a:pos x="36" y="0"/>
                </a:cxn>
                <a:cxn ang="0">
                  <a:pos x="35" y="0"/>
                </a:cxn>
                <a:cxn ang="0">
                  <a:pos x="20" y="99"/>
                </a:cxn>
                <a:cxn ang="0">
                  <a:pos x="10" y="198"/>
                </a:cxn>
                <a:cxn ang="0">
                  <a:pos x="1" y="398"/>
                </a:cxn>
                <a:cxn ang="0">
                  <a:pos x="7" y="589"/>
                </a:cxn>
                <a:cxn ang="0">
                  <a:pos x="16" y="632"/>
                </a:cxn>
                <a:cxn ang="0">
                  <a:pos x="17" y="633"/>
                </a:cxn>
              </a:cxnLst>
              <a:rect l="T0" t="T1" r="T2" b="T3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39" name="Freeform 32"/>
            <p:cNvSpPr>
              <a:spLocks/>
            </p:cNvSpPr>
            <p:nvPr/>
          </p:nvSpPr>
          <p:spPr bwMode="auto">
            <a:xfrm>
              <a:off x="7526338" y="5640963"/>
              <a:ext cx="111125" cy="232788"/>
            </a:xfrm>
            <a:custGeom>
              <a:avLst/>
              <a:gdLst>
                <a:gd name="T0" fmla="*/ 0 w 28"/>
                <a:gd name="T1" fmla="*/ 0 h 59"/>
                <a:gd name="T2" fmla="*/ 28 w 28"/>
                <a:gd name="T3" fmla="*/ 59 h 59"/>
              </a:gdLst>
              <a:ahLst/>
              <a:cxnLst>
                <a:cxn ang="0">
                  <a:pos x="22" y="59"/>
                </a:cxn>
                <a:cxn ang="0">
                  <a:pos x="28" y="59"/>
                </a:cxn>
                <a:cxn ang="0">
                  <a:pos x="0" y="0"/>
                </a:cxn>
                <a:cxn ang="0">
                  <a:pos x="22" y="59"/>
                </a:cxn>
              </a:cxnLst>
              <a:rect l="T0" t="T1" r="T2" b="T3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40" name="Freeform 33"/>
            <p:cNvSpPr>
              <a:spLocks/>
            </p:cNvSpPr>
            <p:nvPr/>
          </p:nvSpPr>
          <p:spPr bwMode="auto">
            <a:xfrm>
              <a:off x="7021513" y="3598483"/>
              <a:ext cx="68262" cy="424804"/>
            </a:xfrm>
            <a:custGeom>
              <a:avLst/>
              <a:gdLst>
                <a:gd name="T0" fmla="*/ 0 w 17"/>
                <a:gd name="T1" fmla="*/ 0 h 107"/>
                <a:gd name="T2" fmla="*/ 17 w 17"/>
                <a:gd name="T3" fmla="*/ 107 h 107"/>
              </a:gdLst>
              <a:ahLst/>
              <a:cxnLst>
                <a:cxn ang="0">
                  <a:pos x="4" y="54"/>
                </a:cxn>
                <a:cxn ang="0">
                  <a:pos x="17" y="107"/>
                </a:cxn>
                <a:cxn ang="0">
                  <a:pos x="10" y="44"/>
                </a:cxn>
                <a:cxn ang="0">
                  <a:pos x="9" y="43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" y="54"/>
                </a:cxn>
              </a:cxnLst>
              <a:rect l="T0" t="T1" r="T2" b="T3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41" name="Freeform 34"/>
            <p:cNvSpPr>
              <a:spLocks/>
            </p:cNvSpPr>
            <p:nvPr/>
          </p:nvSpPr>
          <p:spPr bwMode="auto">
            <a:xfrm>
              <a:off x="7412038" y="2801482"/>
              <a:ext cx="1168400" cy="2251595"/>
            </a:xfrm>
            <a:custGeom>
              <a:avLst/>
              <a:gdLst>
                <a:gd name="T0" fmla="*/ 0 w 294"/>
                <a:gd name="T1" fmla="*/ 0 h 568"/>
                <a:gd name="T2" fmla="*/ 294 w 294"/>
                <a:gd name="T3" fmla="*/ 568 h 568"/>
              </a:gdLst>
              <a:ahLst/>
              <a:cxnLst>
                <a:cxn ang="0">
                  <a:pos x="8" y="553"/>
                </a:cxn>
                <a:cxn ang="0">
                  <a:pos x="35" y="397"/>
                </a:cxn>
                <a:cxn ang="0">
                  <a:pos x="99" y="252"/>
                </a:cxn>
                <a:cxn ang="0">
                  <a:pos x="187" y="119"/>
                </a:cxn>
                <a:cxn ang="0">
                  <a:pos x="238" y="58"/>
                </a:cxn>
                <a:cxn ang="0">
                  <a:pos x="265" y="28"/>
                </a:cxn>
                <a:cxn ang="0">
                  <a:pos x="294" y="0"/>
                </a:cxn>
                <a:cxn ang="0">
                  <a:pos x="293" y="0"/>
                </a:cxn>
                <a:cxn ang="0">
                  <a:pos x="264" y="27"/>
                </a:cxn>
                <a:cxn ang="0">
                  <a:pos x="237" y="56"/>
                </a:cxn>
                <a:cxn ang="0">
                  <a:pos x="185" y="117"/>
                </a:cxn>
                <a:cxn ang="0">
                  <a:pos x="95" y="249"/>
                </a:cxn>
                <a:cxn ang="0">
                  <a:pos x="30" y="396"/>
                </a:cxn>
                <a:cxn ang="0">
                  <a:pos x="0" y="549"/>
                </a:cxn>
                <a:cxn ang="0">
                  <a:pos x="7" y="568"/>
                </a:cxn>
                <a:cxn ang="0">
                  <a:pos x="8" y="553"/>
                </a:cxn>
              </a:cxnLst>
              <a:rect l="T0" t="T1" r="T2" b="T3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42" name="Freeform 35"/>
            <p:cNvSpPr>
              <a:spLocks/>
            </p:cNvSpPr>
            <p:nvPr/>
          </p:nvSpPr>
          <p:spPr bwMode="auto">
            <a:xfrm>
              <a:off x="7494588" y="5664636"/>
              <a:ext cx="100012" cy="209115"/>
            </a:xfrm>
            <a:custGeom>
              <a:avLst/>
              <a:gdLst>
                <a:gd name="T0" fmla="*/ 0 w 25"/>
                <a:gd name="T1" fmla="*/ 0 h 53"/>
                <a:gd name="T2" fmla="*/ 25 w 25"/>
                <a:gd name="T3" fmla="*/ 53 h 53"/>
              </a:gdLst>
              <a:ahLst/>
              <a:cxnLst>
                <a:cxn ang="0">
                  <a:pos x="0" y="0"/>
                </a:cxn>
                <a:cxn ang="0">
                  <a:pos x="19" y="53"/>
                </a:cxn>
                <a:cxn ang="0">
                  <a:pos x="25" y="53"/>
                </a:cxn>
                <a:cxn ang="0">
                  <a:pos x="0" y="0"/>
                </a:cxn>
              </a:cxnLst>
              <a:rect l="T0" t="T1" r="T2" b="T3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43" name="Freeform 36"/>
            <p:cNvSpPr>
              <a:spLocks/>
            </p:cNvSpPr>
            <p:nvPr/>
          </p:nvSpPr>
          <p:spPr bwMode="auto">
            <a:xfrm>
              <a:off x="7412038" y="5082010"/>
              <a:ext cx="114300" cy="558953"/>
            </a:xfrm>
            <a:custGeom>
              <a:avLst/>
              <a:gdLst>
                <a:gd name="T0" fmla="*/ 0 w 29"/>
                <a:gd name="T1" fmla="*/ 0 h 141"/>
                <a:gd name="T2" fmla="*/ 29 w 29"/>
                <a:gd name="T3" fmla="*/ 141 h 141"/>
              </a:gdLst>
              <a:ahLst/>
              <a:cxnLst>
                <a:cxn ang="0">
                  <a:pos x="0" y="0"/>
                </a:cxn>
                <a:cxn ang="0">
                  <a:pos x="7" y="89"/>
                </a:cxn>
                <a:cxn ang="0">
                  <a:pos x="18" y="117"/>
                </a:cxn>
                <a:cxn ang="0">
                  <a:pos x="29" y="141"/>
                </a:cxn>
                <a:cxn ang="0">
                  <a:pos x="27" y="135"/>
                </a:cxn>
                <a:cxn ang="0">
                  <a:pos x="8" y="22"/>
                </a:cxn>
                <a:cxn ang="0">
                  <a:pos x="4" y="11"/>
                </a:cxn>
                <a:cxn ang="0">
                  <a:pos x="0" y="0"/>
                </a:cxn>
              </a:cxnLst>
              <a:rect l="T0" t="T1" r="T2" b="T3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44" name="Freeform 37"/>
            <p:cNvSpPr>
              <a:spLocks/>
            </p:cNvSpPr>
            <p:nvPr/>
          </p:nvSpPr>
          <p:spPr bwMode="auto">
            <a:xfrm>
              <a:off x="7412038" y="4978110"/>
              <a:ext cx="31750" cy="189386"/>
            </a:xfrm>
            <a:custGeom>
              <a:avLst/>
              <a:gdLst>
                <a:gd name="T0" fmla="*/ 0 w 8"/>
                <a:gd name="T1" fmla="*/ 0 h 48"/>
                <a:gd name="T2" fmla="*/ 8 w 8"/>
                <a:gd name="T3" fmla="*/ 48 h 48"/>
              </a:gdLst>
              <a:ahLst/>
              <a:cxnLst>
                <a:cxn ang="0">
                  <a:pos x="0" y="26"/>
                </a:cxn>
                <a:cxn ang="0">
                  <a:pos x="4" y="37"/>
                </a:cxn>
                <a:cxn ang="0">
                  <a:pos x="8" y="48"/>
                </a:cxn>
                <a:cxn ang="0">
                  <a:pos x="7" y="19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0" y="26"/>
                </a:cxn>
              </a:cxnLst>
              <a:rect l="T0" t="T1" r="T2" b="T3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45" name="Freeform 38"/>
            <p:cNvSpPr>
              <a:spLocks/>
            </p:cNvSpPr>
            <p:nvPr/>
          </p:nvSpPr>
          <p:spPr bwMode="auto">
            <a:xfrm>
              <a:off x="7439025" y="5434480"/>
              <a:ext cx="174625" cy="439271"/>
            </a:xfrm>
            <a:custGeom>
              <a:avLst/>
              <a:gdLst>
                <a:gd name="T0" fmla="*/ 0 w 44"/>
                <a:gd name="T1" fmla="*/ 0 h 111"/>
                <a:gd name="T2" fmla="*/ 44 w 44"/>
                <a:gd name="T3" fmla="*/ 111 h 111"/>
              </a:gdLst>
              <a:ahLst/>
              <a:cxnLst>
                <a:cxn ang="0">
                  <a:pos x="11" y="28"/>
                </a:cxn>
                <a:cxn ang="0">
                  <a:pos x="0" y="0"/>
                </a:cxn>
                <a:cxn ang="0">
                  <a:pos x="11" y="49"/>
                </a:cxn>
                <a:cxn ang="0">
                  <a:pos x="14" y="58"/>
                </a:cxn>
                <a:cxn ang="0">
                  <a:pos x="39" y="111"/>
                </a:cxn>
                <a:cxn ang="0">
                  <a:pos x="44" y="111"/>
                </a:cxn>
                <a:cxn ang="0">
                  <a:pos x="22" y="52"/>
                </a:cxn>
                <a:cxn ang="0">
                  <a:pos x="11" y="28"/>
                </a:cxn>
              </a:cxnLst>
              <a:rect l="T0" t="T1" r="T2" b="T3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</p:grpSp>
      <p:sp>
        <p:nvSpPr>
          <p:cNvPr id="62" name="Rectangle 61"/>
          <p:cNvSpPr/>
          <p:nvPr/>
        </p:nvSpPr>
        <p:spPr>
          <a:xfrm>
            <a:off x="0" y="0"/>
            <a:ext cx="182563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6869" name="Title Placeholder 1"/>
          <p:cNvSpPr>
            <a:spLocks noGrp="1"/>
          </p:cNvSpPr>
          <p:nvPr>
            <p:ph type="title"/>
          </p:nvPr>
        </p:nvSpPr>
        <p:spPr bwMode="auto">
          <a:xfrm>
            <a:off x="1944688" y="623888"/>
            <a:ext cx="6589712" cy="128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687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943100" y="2133600"/>
            <a:ext cx="65913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688"/>
            <a:ext cx="766763" cy="3698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prstClr val="black">
                    <a:tint val="75000"/>
                  </a:prstClr>
                </a:solidFill>
                <a:cs typeface="+mn-cs"/>
              </a:defRPr>
            </a:lvl1pPr>
          </a:lstStyle>
          <a:p>
            <a:pPr>
              <a:defRPr/>
            </a:pPr>
            <a:fld id="{335B8B6F-5314-4253-8101-9C0F9F7613D3}" type="datetimeFigureOut">
              <a:rPr lang="ru-RU"/>
              <a:pPr>
                <a:defRPr/>
              </a:pPr>
              <a:t>17.04.2024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3100" y="6135688"/>
            <a:ext cx="57165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prstClr val="black">
                    <a:tint val="75000"/>
                  </a:prstClr>
                </a:solidFill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175" y="787400"/>
            <a:ext cx="5857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  <a:cs typeface="+mn-cs"/>
              </a:defRPr>
            </a:lvl1pPr>
          </a:lstStyle>
          <a:p>
            <a:pPr>
              <a:defRPr/>
            </a:pPr>
            <a:fld id="{94C7E818-0B0B-48FC-AA87-4D5AE5F6C0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11" r:id="rId2"/>
    <p:sldLayoutId id="2147483812" r:id="rId3"/>
    <p:sldLayoutId id="2147483813" r:id="rId4"/>
    <p:sldLayoutId id="2147483814" r:id="rId5"/>
    <p:sldLayoutId id="2147483815" r:id="rId6"/>
    <p:sldLayoutId id="2147483816" r:id="rId7"/>
    <p:sldLayoutId id="2147483817" r:id="rId8"/>
    <p:sldLayoutId id="2147483818" r:id="rId9"/>
    <p:sldLayoutId id="2147483819" r:id="rId10"/>
    <p:sldLayoutId id="2147483820" r:id="rId11"/>
    <p:sldLayoutId id="2147483821" r:id="rId12"/>
    <p:sldLayoutId id="2147483822" r:id="rId13"/>
    <p:sldLayoutId id="2147483823" r:id="rId14"/>
    <p:sldLayoutId id="2147483824" r:id="rId15"/>
    <p:sldLayoutId id="2147483825" r:id="rId16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600" kern="1200">
          <a:solidFill>
            <a:srgbClr val="1581AA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1581AA"/>
          </a:solidFill>
          <a:latin typeface="Century Gothic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1581AA"/>
          </a:solidFill>
          <a:latin typeface="Century Gothic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1581AA"/>
          </a:solidFill>
          <a:latin typeface="Century Gothic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1581AA"/>
          </a:solidFill>
          <a:latin typeface="Century Gothic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12" Type="http://schemas.openxmlformats.org/officeDocument/2006/relationships/image" Target="../media/image16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5" Type="http://schemas.openxmlformats.org/officeDocument/2006/relationships/image" Target="../media/image9.jpeg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Rectangle 17"/>
          <p:cNvSpPr>
            <a:spLocks noChangeArrowheads="1"/>
          </p:cNvSpPr>
          <p:nvPr/>
        </p:nvSpPr>
        <p:spPr bwMode="auto">
          <a:xfrm>
            <a:off x="1043608" y="2049815"/>
            <a:ext cx="7703517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3600" b="1" dirty="0">
                <a:solidFill>
                  <a:srgbClr val="84360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</a:t>
            </a:r>
          </a:p>
          <a:p>
            <a:pPr algn="ctr"/>
            <a:r>
              <a:rPr lang="ru-RU" sz="3600" b="1" dirty="0">
                <a:solidFill>
                  <a:srgbClr val="84360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приёма в 1 класс</a:t>
            </a:r>
          </a:p>
          <a:p>
            <a:pPr algn="ctr"/>
            <a:r>
              <a:rPr lang="ru-RU" sz="3600" b="1" dirty="0">
                <a:solidFill>
                  <a:srgbClr val="84360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2024-2025 учебный год</a:t>
            </a:r>
          </a:p>
        </p:txBody>
      </p:sp>
      <p:sp>
        <p:nvSpPr>
          <p:cNvPr id="55300" name="Rectangle 18"/>
          <p:cNvSpPr>
            <a:spLocks noChangeArrowheads="1"/>
          </p:cNvSpPr>
          <p:nvPr/>
        </p:nvSpPr>
        <p:spPr bwMode="auto">
          <a:xfrm>
            <a:off x="539551" y="119063"/>
            <a:ext cx="775037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1600" b="1" dirty="0">
                <a:solidFill>
                  <a:srgbClr val="84360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общеобразовательное учреждение </a:t>
            </a:r>
          </a:p>
          <a:p>
            <a:pPr algn="ctr"/>
            <a:r>
              <a:rPr lang="ru-RU" sz="1600" b="1" dirty="0">
                <a:solidFill>
                  <a:srgbClr val="84360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«Валерьяновская школа»</a:t>
            </a:r>
          </a:p>
        </p:txBody>
      </p:sp>
      <p:sp>
        <p:nvSpPr>
          <p:cNvPr id="55303" name="Rectangle 8"/>
          <p:cNvSpPr>
            <a:spLocks noChangeArrowheads="1"/>
          </p:cNvSpPr>
          <p:nvPr/>
        </p:nvSpPr>
        <p:spPr bwMode="auto">
          <a:xfrm>
            <a:off x="1619250" y="3789363"/>
            <a:ext cx="698519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9A2F1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для родителей (законных представителей) </a:t>
            </a:r>
          </a:p>
          <a:p>
            <a:pPr algn="ctr"/>
            <a:r>
              <a:rPr lang="ru-RU" sz="2000" b="1" dirty="0">
                <a:solidFill>
                  <a:srgbClr val="9A2F1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будущих первоклассников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Прямоугольник 2"/>
          <p:cNvSpPr>
            <a:spLocks noChangeArrowheads="1"/>
          </p:cNvSpPr>
          <p:nvPr/>
        </p:nvSpPr>
        <p:spPr bwMode="auto">
          <a:xfrm>
            <a:off x="468313" y="1636713"/>
            <a:ext cx="8569325" cy="554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114300">
              <a:buFont typeface="Wingdings" pitchFamily="2" charset="2"/>
              <a:buChar char="ü"/>
            </a:pPr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свидетельство о рождении ребенка;</a:t>
            </a:r>
          </a:p>
          <a:p>
            <a:pPr indent="114300">
              <a:buFont typeface="Wingdings" pitchFamily="2" charset="2"/>
              <a:buChar char="ü"/>
            </a:pPr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свидетельство о регистрации ребенка по месту жительства (форма № 8);  или по месту пребывания на закреплённой территории(форма № 3); или документ, содержащий сведения о регистрации ребёнка по месту жительства или по месту пребывания на закреплённой территории;</a:t>
            </a:r>
          </a:p>
          <a:p>
            <a:pPr indent="114300">
              <a:buFont typeface="Wingdings" pitchFamily="2" charset="2"/>
              <a:buChar char="ü"/>
            </a:pPr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документы, подтверждающие преимущественное право зачисления граждан на обучение в образовательную организацию (при наличии); </a:t>
            </a:r>
          </a:p>
          <a:p>
            <a:pPr indent="114300">
              <a:buFont typeface="Wingdings" pitchFamily="2" charset="2"/>
              <a:buChar char="ü"/>
            </a:pPr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паспорт одного из родителей (законных представителей) с отметкой о регистрации по месту жительства;</a:t>
            </a:r>
          </a:p>
          <a:p>
            <a:pPr indent="114300">
              <a:buFont typeface="Wingdings" pitchFamily="2" charset="2"/>
              <a:buChar char="ü"/>
            </a:pPr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СНИЛС, ИНН ребёнка </a:t>
            </a:r>
          </a:p>
          <a:p>
            <a:pPr indent="114300">
              <a:buFont typeface="Wingdings" pitchFamily="2" charset="2"/>
              <a:buChar char="ü"/>
            </a:pPr>
            <a:endParaRPr lang="ru-RU" sz="2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114300" algn="just"/>
            <a:endParaRPr lang="ru-RU" sz="24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114300" algn="just"/>
            <a:endParaRPr lang="ru-RU">
              <a:solidFill>
                <a:srgbClr val="EC1E0E"/>
              </a:solidFill>
              <a:latin typeface="Sylfaen" pitchFamily="18" charset="0"/>
            </a:endParaRPr>
          </a:p>
        </p:txBody>
      </p:sp>
      <p:sp>
        <p:nvSpPr>
          <p:cNvPr id="67586" name="TextBox 3"/>
          <p:cNvSpPr txBox="1">
            <a:spLocks noChangeArrowheads="1"/>
          </p:cNvSpPr>
          <p:nvPr/>
        </p:nvSpPr>
        <p:spPr bwMode="auto">
          <a:xfrm>
            <a:off x="1249363" y="908050"/>
            <a:ext cx="77041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Родители (законные представители) предоставляют следующие документы:</a:t>
            </a:r>
          </a:p>
        </p:txBody>
      </p:sp>
      <p:sp>
        <p:nvSpPr>
          <p:cNvPr id="67587" name="Прямоугольник 1"/>
          <p:cNvSpPr>
            <a:spLocks noChangeArrowheads="1"/>
          </p:cNvSpPr>
          <p:nvPr/>
        </p:nvSpPr>
        <p:spPr bwMode="auto">
          <a:xfrm>
            <a:off x="1908175" y="217488"/>
            <a:ext cx="6480175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9A2F1A"/>
                </a:solidFill>
                <a:latin typeface="Times New Roman" pitchFamily="18" charset="0"/>
                <a:cs typeface="Times New Roman" pitchFamily="18" charset="0"/>
              </a:rPr>
              <a:t>Документы для приема в 1 класс</a:t>
            </a:r>
            <a:br>
              <a:rPr lang="ru-RU" sz="2800" b="1">
                <a:solidFill>
                  <a:srgbClr val="9A2F1A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3"/>
          <p:cNvSpPr>
            <a:spLocks noChangeArrowheads="1"/>
          </p:cNvSpPr>
          <p:nvPr/>
        </p:nvSpPr>
        <p:spPr bwMode="auto">
          <a:xfrm>
            <a:off x="358775" y="0"/>
            <a:ext cx="8785225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800" b="1">
                <a:solidFill>
                  <a:srgbClr val="9A2F1A"/>
                </a:solidFill>
                <a:latin typeface="Times New Roman" pitchFamily="18" charset="0"/>
                <a:cs typeface="Times New Roman" pitchFamily="18" charset="0"/>
              </a:rPr>
              <a:t>Документы, подтверждающие </a:t>
            </a:r>
            <a:br>
              <a:rPr lang="ru-RU" sz="2800" b="1">
                <a:solidFill>
                  <a:srgbClr val="9A2F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>
                <a:solidFill>
                  <a:srgbClr val="9A2F1A"/>
                </a:solidFill>
                <a:latin typeface="Times New Roman" pitchFamily="18" charset="0"/>
                <a:cs typeface="Times New Roman" pitchFamily="18" charset="0"/>
              </a:rPr>
              <a:t>проживание ребенка на закрепленной территории</a:t>
            </a:r>
            <a:r>
              <a:rPr lang="ru-RU" sz="3200">
                <a:solidFill>
                  <a:srgbClr val="9A2F1A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68611" name="Rectangle 4"/>
          <p:cNvSpPr>
            <a:spLocks noChangeArrowheads="1"/>
          </p:cNvSpPr>
          <p:nvPr/>
        </p:nvSpPr>
        <p:spPr bwMode="auto">
          <a:xfrm>
            <a:off x="0" y="1484313"/>
            <a:ext cx="8785225" cy="439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 eaLnBrk="0" hangingPunct="0">
              <a:spcBef>
                <a:spcPct val="20000"/>
              </a:spcBef>
              <a:buFont typeface="Arial" charset="0"/>
              <a:buNone/>
            </a:pPr>
            <a:endParaRPr lang="ru-RU" b="1">
              <a:solidFill>
                <a:srgbClr val="000000"/>
              </a:solidFill>
              <a:latin typeface="Sylfaen" pitchFamily="18" charset="0"/>
            </a:endParaRPr>
          </a:p>
        </p:txBody>
      </p:sp>
      <p:sp>
        <p:nvSpPr>
          <p:cNvPr id="68612" name="Rectangle 5"/>
          <p:cNvSpPr>
            <a:spLocks noChangeArrowheads="1"/>
          </p:cNvSpPr>
          <p:nvPr/>
        </p:nvSpPr>
        <p:spPr bwMode="auto">
          <a:xfrm>
            <a:off x="643702" y="1124744"/>
            <a:ext cx="8215370" cy="5847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indent="114300" algn="just">
              <a:buFont typeface="Wingdings" pitchFamily="2" charset="2"/>
              <a:buChar char="ü"/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свидетельство о регистрации ребенка по месту жительства (</a:t>
            </a: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форма № 8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indent="114300" algn="just">
              <a:buFont typeface="Wingdings" pitchFamily="2" charset="2"/>
              <a:buChar char="ü"/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свидетельство о регистрации ребенка по месту пребывания (</a:t>
            </a: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форма </a:t>
            </a:r>
          </a:p>
          <a:p>
            <a:pPr indent="114300" algn="just">
              <a:buFont typeface="Wingdings" pitchFamily="2" charset="2"/>
              <a:buNone/>
            </a:pP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№ 3);</a:t>
            </a:r>
          </a:p>
          <a:p>
            <a:pPr indent="114300" algn="just">
              <a:buFont typeface="Wingdings" pitchFamily="2" charset="2"/>
              <a:buChar char="ü"/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паспорт одного из родителей (законных представителей) с отметкой о регистрации по месту жительства;</a:t>
            </a:r>
          </a:p>
          <a:p>
            <a:pPr indent="114300" algn="just">
              <a:buFont typeface="Wingdings" pitchFamily="2" charset="2"/>
              <a:buChar char="ü"/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справка о регистрации по </a:t>
            </a: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форме № 9 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(равнозначно выписка из домовой книги) с данными о регистрации ребенка и (или) его родителя (законного представителя) и (или) данными о правоустанавливающих документах на жилое помещение, выданных на имя ребенка и (или) его родителя (законного представителя);</a:t>
            </a:r>
          </a:p>
          <a:p>
            <a:pPr indent="114300" algn="just">
              <a:buFont typeface="Wingdings" pitchFamily="2" charset="2"/>
              <a:buChar char="ü"/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документы, подтверждающие право пользования жилым помещением ребенком и (или) его родителем (законным представителем) (свидетельство о государственной регистрации права собственности на жилое помещение, договор безвозмездного пользования жилого помещения и др.).</a:t>
            </a:r>
            <a:endParaRPr lang="ru-RU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114300" algn="just">
              <a:buFont typeface="Wingdings" pitchFamily="2" charset="2"/>
              <a:buNone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Родители (законные представители) предоставляют один из перечисленных документов.</a:t>
            </a:r>
          </a:p>
          <a:p>
            <a:pPr indent="114300" algn="ctr" eaLnBrk="0" hangingPunct="0"/>
            <a:endParaRPr lang="ru-RU" dirty="0">
              <a:solidFill>
                <a:srgbClr val="EC1E0E"/>
              </a:solidFill>
              <a:latin typeface="Sylfae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3"/>
          <p:cNvSpPr>
            <a:spLocks noChangeArrowheads="1"/>
          </p:cNvSpPr>
          <p:nvPr/>
        </p:nvSpPr>
        <p:spPr bwMode="auto">
          <a:xfrm>
            <a:off x="0" y="188913"/>
            <a:ext cx="8785225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800" b="1" dirty="0">
                <a:solidFill>
                  <a:srgbClr val="843606"/>
                </a:solidFill>
                <a:latin typeface="Times New Roman" pitchFamily="18" charset="0"/>
                <a:cs typeface="Times New Roman" pitchFamily="18" charset="0"/>
              </a:rPr>
              <a:t>Принятие решения о приеме </a:t>
            </a:r>
            <a:br>
              <a:rPr lang="ru-RU" sz="2800" b="1" dirty="0">
                <a:solidFill>
                  <a:srgbClr val="84360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rgbClr val="843606"/>
                </a:solidFill>
                <a:latin typeface="Times New Roman" pitchFamily="18" charset="0"/>
                <a:cs typeface="Times New Roman" pitchFamily="18" charset="0"/>
              </a:rPr>
              <a:t>     или об отказе в приеме в первый класс</a:t>
            </a:r>
          </a:p>
        </p:txBody>
      </p:sp>
      <p:sp>
        <p:nvSpPr>
          <p:cNvPr id="69635" name="Rectangle 4"/>
          <p:cNvSpPr>
            <a:spLocks noChangeArrowheads="1"/>
          </p:cNvSpPr>
          <p:nvPr/>
        </p:nvSpPr>
        <p:spPr bwMode="auto">
          <a:xfrm>
            <a:off x="468313" y="1557338"/>
            <a:ext cx="8135937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 eaLnBrk="0" hangingPunct="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Зачисление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в первый класс образовательной организации оформляется приказом в течение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3 рабочих дней после завершения приема заявлений (30.06 текущего года)</a:t>
            </a:r>
          </a:p>
          <a:p>
            <a:pPr algn="just" eaLnBrk="0" hangingPunct="0">
              <a:lnSpc>
                <a:spcPct val="90000"/>
              </a:lnSpc>
              <a:spcBef>
                <a:spcPct val="20000"/>
              </a:spcBef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 eaLnBrk="0" hangingPunct="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На 2-ом этапе – через 5  рабочих дней после приёма оригиналов документов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 eaLnBrk="0" hangingPunct="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 eaLnBrk="0" hangingPunct="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При принятии решения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об отказе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в зачислении должностное лицо образовательной организации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 течение 3 рабочих дней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после принятия такого решения направляет родителю уведомление об отказе в зачислении.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3"/>
          <p:cNvSpPr>
            <a:spLocks noChangeArrowheads="1"/>
          </p:cNvSpPr>
          <p:nvPr/>
        </p:nvSpPr>
        <p:spPr bwMode="auto">
          <a:xfrm>
            <a:off x="-324544" y="178530"/>
            <a:ext cx="9217024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800" b="1" dirty="0">
                <a:solidFill>
                  <a:srgbClr val="9A2F1A"/>
                </a:solidFill>
                <a:latin typeface="Times New Roman" pitchFamily="18" charset="0"/>
                <a:cs typeface="Times New Roman" pitchFamily="18" charset="0"/>
              </a:rPr>
              <a:t>                 Основания для  отказа в приёме документов </a:t>
            </a:r>
          </a:p>
        </p:txBody>
      </p:sp>
      <p:sp>
        <p:nvSpPr>
          <p:cNvPr id="70659" name="Rectangle 4"/>
          <p:cNvSpPr>
            <a:spLocks noChangeArrowheads="1"/>
          </p:cNvSpPr>
          <p:nvPr/>
        </p:nvSpPr>
        <p:spPr bwMode="auto">
          <a:xfrm>
            <a:off x="179388" y="1357298"/>
            <a:ext cx="8605837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обращение лица, не относящегося к категории заявителей;</a:t>
            </a:r>
          </a:p>
          <a:p>
            <a:pPr marL="342900" indent="-342900" algn="just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подача заявления в период, отличающийся от периода предоставления услуги;</a:t>
            </a:r>
          </a:p>
          <a:p>
            <a:pPr marL="342900" indent="-342900" algn="just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не предоставление в образовательную организацию документов, необходимых для получения услуги;</a:t>
            </a:r>
          </a:p>
          <a:p>
            <a:pPr marL="342900" indent="-342900" algn="just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отсутствие свободных мест в образовательной организации;</a:t>
            </a:r>
          </a:p>
          <a:p>
            <a:pPr marL="342900" indent="-342900" algn="just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наличие в электронной системе заявления, содержащего идентичные данные ребенка (идентичные фамилию, имя, отчество (при наличии), дату рождения и реквизиты свидетельства о рождении ребенка);</a:t>
            </a:r>
          </a:p>
          <a:p>
            <a:pPr marL="342900" indent="-342900" algn="just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возрастные ограничения (при зачислении в первые классы): получение начального общего образования в образовательных организациях начинается по достижении детьми возраста шести лет и шести месяцев при отсутствии противопоказаний по состоянию здоровья, но не позже достижения ими возраста восьми лет.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Прямоугольник 1"/>
          <p:cNvSpPr>
            <a:spLocks noChangeArrowheads="1"/>
          </p:cNvSpPr>
          <p:nvPr/>
        </p:nvSpPr>
        <p:spPr bwMode="auto">
          <a:xfrm>
            <a:off x="1042988" y="692150"/>
            <a:ext cx="7777162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dirty="0">
                <a:solidFill>
                  <a:srgbClr val="9A2F1A"/>
                </a:solidFill>
                <a:latin typeface="Times New Roman" pitchFamily="18" charset="0"/>
                <a:cs typeface="Times New Roman" pitchFamily="18" charset="0"/>
              </a:rPr>
              <a:t>Конфликтная  комиссия </a:t>
            </a:r>
          </a:p>
          <a:p>
            <a:pPr algn="ctr"/>
            <a:r>
              <a:rPr lang="ru-RU" sz="2800" b="1" dirty="0">
                <a:solidFill>
                  <a:srgbClr val="9A2F1A"/>
                </a:solidFill>
                <a:latin typeface="Times New Roman" pitchFamily="18" charset="0"/>
                <a:cs typeface="Times New Roman" pitchFamily="18" charset="0"/>
              </a:rPr>
              <a:t>находится в отделе образования  </a:t>
            </a:r>
          </a:p>
          <a:p>
            <a:pPr algn="ctr"/>
            <a:r>
              <a:rPr lang="ru-RU" sz="2800" b="1" dirty="0">
                <a:solidFill>
                  <a:srgbClr val="9A2F1A"/>
                </a:solidFill>
                <a:latin typeface="Times New Roman" pitchFamily="18" charset="0"/>
                <a:cs typeface="Times New Roman" pitchFamily="18" charset="0"/>
              </a:rPr>
              <a:t>Администрации  находится по адресу: …………..</a:t>
            </a:r>
          </a:p>
        </p:txBody>
      </p:sp>
      <p:sp>
        <p:nvSpPr>
          <p:cNvPr id="71682" name="Прямоугольник 3"/>
          <p:cNvSpPr>
            <a:spLocks noChangeArrowheads="1"/>
          </p:cNvSpPr>
          <p:nvPr/>
        </p:nvSpPr>
        <p:spPr bwMode="auto">
          <a:xfrm>
            <a:off x="827088" y="2924175"/>
            <a:ext cx="784860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42900" algn="just"/>
            <a:r>
              <a:rPr lang="ru-RU" sz="2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Основная задача конфликтной комиссии: обеспечение реализации права на получение общего образования детей, проживающих на территории района, в том числе урегулирование спорных вопросов при реализации права на получение общего образования.</a:t>
            </a:r>
            <a:endParaRPr lang="ru-RU" sz="2800">
              <a:solidFill>
                <a:srgbClr val="000000"/>
              </a:solidFill>
              <a:latin typeface="Times New Roman" pitchFamily="18" charset="0"/>
              <a:ea typeface="MS Mincho" pitchFamily="49" charset="-128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77456" y="516391"/>
            <a:ext cx="5541999" cy="752369"/>
          </a:xfrm>
        </p:spPr>
        <p:txBody>
          <a:bodyPr/>
          <a:lstStyle/>
          <a:p>
            <a:r>
              <a:rPr lang="ru-RU" sz="2800" b="1" dirty="0">
                <a:solidFill>
                  <a:srgbClr val="9A2F1A"/>
                </a:solidFill>
                <a:latin typeface="Times New Roman" pitchFamily="18" charset="0"/>
                <a:cs typeface="Times New Roman" pitchFamily="18" charset="0"/>
              </a:rPr>
              <a:t>Обновлённые стандарты ФГОС</a:t>
            </a:r>
            <a:br>
              <a:rPr lang="ru-RU" b="1" dirty="0">
                <a:solidFill>
                  <a:srgbClr val="9A2F1A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377065"/>
            <a:ext cx="8424937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ArialMT"/>
              </a:rPr>
              <a:t>•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1 сентября 2022 года в каждой школе РФ начали действовать</a:t>
            </a:r>
          </a:p>
          <a:p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обновленные ФГОС</a:t>
            </a:r>
          </a:p>
          <a:p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В обновлённых ФГОС сформулированы максимально конкретные</a:t>
            </a:r>
          </a:p>
          <a:p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предметам всей школьной программы соответствующего</a:t>
            </a:r>
          </a:p>
          <a:p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уровня, позволяющие ответить на вопросы: </a:t>
            </a:r>
            <a:r>
              <a:rPr lang="ru-RU" sz="2000" dirty="0">
                <a:solidFill>
                  <a:srgbClr val="C1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конкретно школьник</a:t>
            </a:r>
          </a:p>
          <a:p>
            <a:r>
              <a:rPr lang="ru-RU" sz="2000" dirty="0">
                <a:solidFill>
                  <a:srgbClr val="C1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будет знать, чем овладеет и что освоит.</a:t>
            </a:r>
          </a:p>
          <a:p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Расширена вариативность выбора. Наряду с привычными механизмами</a:t>
            </a:r>
          </a:p>
          <a:p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вариативности у школы появляется </a:t>
            </a:r>
            <a:r>
              <a:rPr lang="ru-RU" sz="2000" dirty="0">
                <a:solidFill>
                  <a:srgbClr val="C1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разрабатывать и</a:t>
            </a:r>
          </a:p>
          <a:p>
            <a:r>
              <a:rPr lang="ru-RU" sz="2000" dirty="0">
                <a:solidFill>
                  <a:srgbClr val="C1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реализовывать программы углубленного изучения отдельных</a:t>
            </a:r>
          </a:p>
          <a:p>
            <a:r>
              <a:rPr lang="ru-RU" sz="2000" dirty="0">
                <a:solidFill>
                  <a:srgbClr val="C1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предметов.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G:\logo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7545" y="260649"/>
            <a:ext cx="2016224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https://otradnyj-sosh.rnd.eduru.ru/media/2022/05/20/1297936377/img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9" y="4437112"/>
            <a:ext cx="3816424" cy="2394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64775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2291541"/>
            <a:ext cx="3384376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b="1" spc="-100" dirty="0">
                <a:ln w="3200">
                  <a:solidFill>
                    <a:srgbClr val="EEECE1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FF00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Times New Roman" pitchFamily="18" charset="0"/>
                <a:cs typeface="+mn-cs"/>
              </a:rPr>
              <a:t>Цель   программы: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42988" y="2770188"/>
            <a:ext cx="7921625" cy="127476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3050" indent="-273050" fontAlgn="auto">
              <a:spcBef>
                <a:spcPct val="20000"/>
              </a:spcBef>
              <a:spcAft>
                <a:spcPts val="0"/>
              </a:spcAft>
              <a:buClr>
                <a:srgbClr val="4F81BD"/>
              </a:buClr>
              <a:buSzPct val="100000"/>
              <a:defRPr/>
            </a:pPr>
            <a:r>
              <a:rPr lang="ru-RU" altLang="ru-RU" sz="2400" b="1" dirty="0">
                <a:solidFill>
                  <a:srgbClr val="1F497D"/>
                </a:solidFill>
                <a:latin typeface="Candara" pitchFamily="34" charset="0"/>
                <a:cs typeface="+mn-cs"/>
              </a:rPr>
              <a:t>	</a:t>
            </a:r>
            <a:r>
              <a:rPr lang="ru-RU" altLang="ru-RU" sz="2400" b="1" dirty="0">
                <a:solidFill>
                  <a:srgbClr val="1F497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гуманного, творческого, социально-активного человека</a:t>
            </a:r>
          </a:p>
          <a:p>
            <a:pPr marL="273050" indent="-273050" fontAlgn="auto">
              <a:spcBef>
                <a:spcPct val="20000"/>
              </a:spcBef>
              <a:spcAft>
                <a:spcPts val="0"/>
              </a:spcAft>
              <a:buClr>
                <a:srgbClr val="4F81BD"/>
              </a:buClr>
              <a:buSzPct val="100000"/>
              <a:defRPr/>
            </a:pPr>
            <a:r>
              <a:rPr lang="ru-RU" alt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программы:</a:t>
            </a:r>
          </a:p>
        </p:txBody>
      </p:sp>
      <p:sp>
        <p:nvSpPr>
          <p:cNvPr id="73731" name="Прямоугольник 4"/>
          <p:cNvSpPr>
            <a:spLocks noChangeArrowheads="1"/>
          </p:cNvSpPr>
          <p:nvPr/>
        </p:nvSpPr>
        <p:spPr bwMode="auto">
          <a:xfrm>
            <a:off x="1116013" y="4044950"/>
            <a:ext cx="7848600" cy="241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ru-RU" altLang="ru-RU" sz="2400" b="1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Формирование у детей: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ru-RU" altLang="ru-RU" sz="2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b="1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познавательной активности;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ru-RU" altLang="ru-RU" sz="2400" b="1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 творческих способностей;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ru-RU" altLang="ru-RU" sz="2400" b="1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 умения планировать учебную работу;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ru-RU" altLang="ru-RU" sz="2400" b="1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 умения пользоваться различными справочными материалами;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ru-RU" altLang="ru-RU" sz="2400" b="1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 способности к самооценке и самоконтролю.</a:t>
            </a:r>
          </a:p>
        </p:txBody>
      </p:sp>
      <p:sp>
        <p:nvSpPr>
          <p:cNvPr id="73732" name="Прямоугольник 5"/>
          <p:cNvSpPr>
            <a:spLocks noChangeArrowheads="1"/>
          </p:cNvSpPr>
          <p:nvPr/>
        </p:nvSpPr>
        <p:spPr bwMode="auto">
          <a:xfrm>
            <a:off x="1979613" y="390525"/>
            <a:ext cx="5688012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Clr>
                <a:srgbClr val="000000"/>
              </a:buClr>
            </a:pPr>
            <a:r>
              <a:rPr lang="ru-RU" altLang="ru-RU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Образовательная программа  «Школа России»</a:t>
            </a:r>
            <a:endParaRPr lang="en-US" altLang="ru-RU" sz="2800" b="1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3733" name="Рисунок 7" descr="https://prezentacii.org/upload/cloud/18/09/72477/images/screen1.jpg"/>
          <p:cNvPicPr>
            <a:picLocks noChangeAspect="1" noChangeArrowheads="1"/>
          </p:cNvPicPr>
          <p:nvPr/>
        </p:nvPicPr>
        <p:blipFill>
          <a:blip r:embed="rId3"/>
          <a:srcRect l="11546" t="45969" r="13557" b="23018"/>
          <a:stretch>
            <a:fillRect/>
          </a:stretch>
        </p:blipFill>
        <p:spPr bwMode="auto">
          <a:xfrm>
            <a:off x="2484438" y="1268413"/>
            <a:ext cx="4319587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17500" y="115888"/>
            <a:ext cx="8712200" cy="44021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defRPr/>
            </a:pPr>
            <a:r>
              <a:rPr lang="ru-RU" alt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Преимущества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defRPr/>
            </a:pPr>
            <a:r>
              <a:rPr lang="ru-RU" alt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УМК «Школа России»: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defRPr/>
            </a:pPr>
            <a:endParaRPr lang="ru-RU" alt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Font typeface="Wingdings" panose="05000000000000000000" pitchFamily="2" charset="2"/>
              <a:buChar char="ü"/>
              <a:defRPr/>
            </a:pPr>
            <a:r>
              <a:rPr lang="ru-RU" altLang="ru-RU" sz="2800" dirty="0">
                <a:solidFill>
                  <a:prstClr val="black"/>
                </a:solidFill>
                <a:latin typeface="Arial" pitchFamily="34" charset="0"/>
                <a:cs typeface="+mn-cs"/>
              </a:rPr>
              <a:t> </a:t>
            </a:r>
            <a:r>
              <a:rPr lang="ru-RU" altLang="ru-RU" sz="2400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наиболее известный и востребованный в России комплект для начальной школы и постоянно обновляющийся современный комплект.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Font typeface="Wingdings" panose="05000000000000000000" pitchFamily="2" charset="2"/>
              <a:buChar char="ü"/>
              <a:defRPr/>
            </a:pPr>
            <a:r>
              <a:rPr lang="ru-RU" altLang="ru-RU" sz="2400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 </a:t>
            </a:r>
            <a:r>
              <a:rPr lang="ru-RU" altLang="ru-RU" sz="2400" u="sng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легко разбираются как в содержании, так и в требованиях программы; </a:t>
            </a:r>
            <a:endParaRPr lang="ru-RU" altLang="ru-RU" sz="2400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Font typeface="Wingdings" panose="05000000000000000000" pitchFamily="2" charset="2"/>
              <a:buChar char="ü"/>
              <a:defRPr/>
            </a:pPr>
            <a:r>
              <a:rPr lang="ru-RU" altLang="ru-RU" sz="2400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«Школа России» всегда ориентирована на главный принцип обучения – доступность содержания учебного материала. </a:t>
            </a:r>
          </a:p>
        </p:txBody>
      </p:sp>
      <p:pic>
        <p:nvPicPr>
          <p:cNvPr id="74754" name="Picture 5" descr="Attachmen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5" y="4713288"/>
            <a:ext cx="1308100" cy="15446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74755" name="Picture 5" descr="Attachment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4438" y="5286375"/>
            <a:ext cx="993775" cy="13462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74756" name="Picture 5" descr="Attachment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6000" y="4641850"/>
            <a:ext cx="1135063" cy="1550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74757" name="Picture 5" descr="Attachment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500" y="5357813"/>
            <a:ext cx="920750" cy="119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74758" name="Picture 17" descr="C:\Documents and Settings\KNovitskaya\Рабочий стол\НОВАЯ ШР\Моро\1 класс\Moro_1_1+CD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857625" y="4714875"/>
            <a:ext cx="1244600" cy="15795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74759" name="Picture 19" descr="&amp;Ucy;&amp;chcy;&amp;iecy;&amp;bcy;&amp;ncy;&amp;icy;&amp;kcy;&amp;icy; &amp;dcy;&amp;lcy;&amp;yacy; 1 &amp;kcy;&amp;lcy;&amp;acy;&amp;scy;&amp;scy;&amp;acy; - &amp;SHcy;&amp;kcy;&amp;ocy;&amp;lcy;&amp;acy; &amp;Rcy;&amp;ocy;&amp;scy;&amp;scy;&amp;icy;&amp;icy; - &amp;Kcy;&amp;acy;&amp;rcy;&amp;tcy;&amp;icy;&amp;ncy;&amp;kcy;&amp;icy; &amp;pcy;&amp;ocy; &amp;pcy;&amp;iecy;&amp;dcy;&amp;acy;&amp;gcy;&amp;ocy;&amp;gcy;&amp;icy;&amp;kcy;…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572000" y="5286375"/>
            <a:ext cx="900113" cy="12858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74760" name="Picture 5" descr="Attachment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643563" y="4716463"/>
            <a:ext cx="1143000" cy="15986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74761" name="Picture 5" descr="Attachment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215063" y="5286375"/>
            <a:ext cx="914400" cy="12430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74762" name="Picture 13" descr="http://www.prosv.ru/Attachment.aspx?Id=10763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215188" y="4643438"/>
            <a:ext cx="1243012" cy="1571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74763" name="Picture 15" descr="&amp;Rcy;&amp;ucy;&amp;scy;&amp;scy;&amp;kcy;&amp;icy;&amp;jcy; &amp;yacy;&amp;zcy;&amp;ycy;&amp;kcy;, 1 &amp;kcy;&amp;lcy;&amp;acy;&amp;scy;&amp;scy;, &amp;Rcy;&amp;acy;&amp;bcy;&amp;ocy;&amp;chcy;&amp;acy;&amp;yacy; &amp;tcy;&amp;iecy;&amp;tcy;&amp;rcy;&amp;acy;&amp;dcy;&amp;softcy;, &amp;Kcy;&amp;acy;&amp;ncy;&amp;acy;&amp;kcy;&amp;icy;&amp;ncy;&amp;acy; &amp;Vcy;.&amp;Pcy;., &amp;Gcy;&amp;ocy;&amp;rcy;&amp;iecy;&amp;tscy;&amp;kcy;&amp;icy;&amp;jcy; &amp;Vcy;.&amp;Gcy;., 2013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7915275" y="5126038"/>
            <a:ext cx="944563" cy="13747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ChangeArrowheads="1"/>
          </p:cNvSpPr>
          <p:nvPr>
            <p:ph type="title"/>
          </p:nvPr>
        </p:nvSpPr>
        <p:spPr>
          <a:xfrm>
            <a:off x="1403350" y="260350"/>
            <a:ext cx="5616575" cy="804863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alt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Предметы  учебного  плана</a:t>
            </a:r>
            <a:endParaRPr lang="ru-RU" sz="3200" i="1" dirty="0">
              <a:solidFill>
                <a:srgbClr val="9900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73059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1331913" y="1125538"/>
            <a:ext cx="7343775" cy="5181600"/>
          </a:xfrm>
        </p:spPr>
        <p:txBody>
          <a:bodyPr rtlCol="0" anchor="ctr"/>
          <a:lstStyle/>
          <a:p>
            <a:pPr defTabSz="914400" eaLnBrk="1" hangingPunct="1">
              <a:spcBef>
                <a:spcPct val="20000"/>
              </a:spcBef>
              <a:buClrTx/>
              <a:buFontTx/>
              <a:buChar char="•"/>
              <a:defRPr/>
            </a:pPr>
            <a:r>
              <a:rPr lang="ru-RU" sz="2800" b="1" kern="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Русский язык</a:t>
            </a:r>
          </a:p>
          <a:p>
            <a:pPr defTabSz="914400" eaLnBrk="1" hangingPunct="1">
              <a:spcBef>
                <a:spcPct val="20000"/>
              </a:spcBef>
              <a:buClrTx/>
              <a:buFontTx/>
              <a:buChar char="•"/>
              <a:defRPr/>
            </a:pPr>
            <a:r>
              <a:rPr lang="ru-RU" sz="2800" b="1" kern="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Математика                    </a:t>
            </a:r>
            <a:r>
              <a:rPr lang="ru-RU" sz="2400" b="1" kern="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Функциональная</a:t>
            </a:r>
            <a:endParaRPr lang="ru-RU" sz="2800" b="1" kern="0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defTabSz="914400" eaLnBrk="1" hangingPunct="1">
              <a:spcBef>
                <a:spcPct val="20000"/>
              </a:spcBef>
              <a:buClrTx/>
              <a:buFontTx/>
              <a:buChar char="•"/>
              <a:defRPr/>
            </a:pPr>
            <a:r>
              <a:rPr lang="ru-RU" sz="2800" b="1" kern="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Окружающий  мир        </a:t>
            </a:r>
            <a:r>
              <a:rPr lang="ru-RU" sz="2400" b="1" kern="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грамотность</a:t>
            </a:r>
          </a:p>
          <a:p>
            <a:pPr defTabSz="914400" eaLnBrk="1" hangingPunct="1">
              <a:spcBef>
                <a:spcPct val="20000"/>
              </a:spcBef>
              <a:buClrTx/>
              <a:buFontTx/>
              <a:buChar char="•"/>
              <a:defRPr/>
            </a:pPr>
            <a:r>
              <a:rPr lang="ru-RU" sz="2800" b="1" kern="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ИЗО </a:t>
            </a:r>
          </a:p>
          <a:p>
            <a:pPr defTabSz="914400" eaLnBrk="1" hangingPunct="1">
              <a:spcBef>
                <a:spcPct val="20000"/>
              </a:spcBef>
              <a:buClrTx/>
              <a:buFontTx/>
              <a:buChar char="•"/>
              <a:defRPr/>
            </a:pPr>
            <a:r>
              <a:rPr lang="ru-RU" sz="2800" b="1" kern="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Технология</a:t>
            </a:r>
          </a:p>
          <a:p>
            <a:pPr defTabSz="914400" eaLnBrk="1" hangingPunct="1">
              <a:spcBef>
                <a:spcPct val="20000"/>
              </a:spcBef>
              <a:buClrTx/>
              <a:buFontTx/>
              <a:buChar char="•"/>
              <a:defRPr/>
            </a:pPr>
            <a:r>
              <a:rPr lang="ru-RU" sz="2800" b="1" kern="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Физическая культура </a:t>
            </a:r>
            <a:endParaRPr lang="ru-RU" sz="2800" b="1" kern="0" dirty="0">
              <a:solidFill>
                <a:srgbClr val="FF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defTabSz="914400" eaLnBrk="1" hangingPunct="1">
              <a:spcBef>
                <a:spcPct val="20000"/>
              </a:spcBef>
              <a:buClrTx/>
              <a:buFontTx/>
              <a:buChar char="•"/>
              <a:defRPr/>
            </a:pPr>
            <a:r>
              <a:rPr lang="ru-RU" sz="2800" b="1" kern="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Литературное чтение</a:t>
            </a:r>
          </a:p>
          <a:p>
            <a:pPr defTabSz="914400" eaLnBrk="1" hangingPunct="1">
              <a:spcBef>
                <a:spcPct val="20000"/>
              </a:spcBef>
              <a:buClrTx/>
              <a:buFontTx/>
              <a:buChar char="•"/>
              <a:defRPr/>
            </a:pPr>
            <a:r>
              <a:rPr lang="ru-RU" sz="2800" b="1" kern="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Музыка</a:t>
            </a:r>
          </a:p>
          <a:p>
            <a:pPr marL="0" indent="0" defTabSz="914400" eaLnBrk="1" hangingPunct="1">
              <a:spcBef>
                <a:spcPct val="20000"/>
              </a:spcBef>
              <a:buClrTx/>
              <a:buFont typeface="Times New Roman" panose="02020603050405020304" pitchFamily="18" charset="0"/>
              <a:buNone/>
              <a:defRPr/>
            </a:pPr>
            <a:endParaRPr lang="ru-RU" sz="3200" i="1" kern="0" dirty="0">
              <a:solidFill>
                <a:srgbClr val="FF0066"/>
              </a:solidFill>
            </a:endParaRPr>
          </a:p>
        </p:txBody>
      </p:sp>
      <p:pic>
        <p:nvPicPr>
          <p:cNvPr id="75779" name="Picture 35" descr="6a7199bc0f0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56325" y="3860800"/>
            <a:ext cx="2447925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авая фигурная скобка 1"/>
          <p:cNvSpPr/>
          <p:nvPr/>
        </p:nvSpPr>
        <p:spPr>
          <a:xfrm>
            <a:off x="5003800" y="1916113"/>
            <a:ext cx="325438" cy="1152525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852488" y="765175"/>
            <a:ext cx="7823200" cy="4713288"/>
          </a:xfrm>
          <a:prstGeom prst="rect">
            <a:avLst/>
          </a:prstGeom>
          <a:noFill/>
          <a:ln/>
        </p:spPr>
        <p:txBody>
          <a:bodyPr anchor="ctr"/>
          <a:lstStyle>
            <a:defPPr>
              <a:defRPr lang="ru-RU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l">
              <a:lnSpc>
                <a:spcPct val="90000"/>
              </a:lnSpc>
              <a:spcBef>
                <a:spcPct val="20000"/>
              </a:spcBef>
              <a:defRPr/>
            </a:pPr>
            <a:endParaRPr lang="ru-RU" altLang="ru-RU" sz="2800" b="1" i="1" dirty="0">
              <a:solidFill>
                <a:srgbClr val="002060"/>
              </a:solidFill>
            </a:endParaRPr>
          </a:p>
          <a:p>
            <a:pPr algn="l">
              <a:lnSpc>
                <a:spcPct val="90000"/>
              </a:lnSpc>
              <a:spcBef>
                <a:spcPct val="20000"/>
              </a:spcBef>
              <a:defRPr/>
            </a:pPr>
            <a:endParaRPr lang="ru-RU" altLang="ru-RU" sz="2800" b="1" i="1" dirty="0">
              <a:solidFill>
                <a:srgbClr val="002060"/>
              </a:solidFill>
            </a:endParaRPr>
          </a:p>
          <a:p>
            <a:pPr algn="l">
              <a:lnSpc>
                <a:spcPct val="90000"/>
              </a:lnSpc>
              <a:spcBef>
                <a:spcPct val="20000"/>
              </a:spcBef>
              <a:defRPr/>
            </a:pPr>
            <a:endParaRPr lang="ru-RU" altLang="ru-RU" sz="2800" b="1" i="1" dirty="0">
              <a:solidFill>
                <a:srgbClr val="002060"/>
              </a:solidFill>
            </a:endParaRPr>
          </a:p>
          <a:p>
            <a:pPr algn="l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altLang="ru-RU" sz="2800" b="1" i="1" dirty="0">
                <a:solidFill>
                  <a:srgbClr val="002060"/>
                </a:solidFill>
              </a:rPr>
              <a:t> </a:t>
            </a:r>
            <a:r>
              <a:rPr lang="ru-RU" alt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«Ступенчатый» режим обучения»</a:t>
            </a:r>
            <a:endParaRPr lang="ru-RU" altLang="ru-RU" sz="2800" b="1" dirty="0">
              <a:solidFill>
                <a:srgbClr val="FF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ru-RU" altLang="ru-RU" sz="2800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1 полугодии уроки длятся - 35 минут,</a:t>
            </a:r>
            <a:endParaRPr lang="en-US" altLang="ru-RU" sz="28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altLang="ru-RU" sz="2800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 втором  - 40 минут  </a:t>
            </a:r>
          </a:p>
          <a:p>
            <a:pPr algn="l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ru-RU" alt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Безотметочная система оценивания знаний</a:t>
            </a:r>
          </a:p>
          <a:p>
            <a:pPr algn="just">
              <a:defRPr/>
            </a:pPr>
            <a:r>
              <a:rPr lang="ru-RU" altLang="ru-RU" sz="2000" b="1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оправдано тем, что ребенок находится в самом начале учебного пути. К концу первого года обучения уже можно судить о той или иной степени успешности младшего школьника.                                                                </a:t>
            </a:r>
          </a:p>
          <a:p>
            <a:pPr algn="just">
              <a:defRPr/>
            </a:pPr>
            <a:r>
              <a:rPr lang="ru-RU" altLang="ru-RU" sz="2000" b="1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1 классе </a:t>
            </a:r>
            <a:r>
              <a:rPr lang="ru-RU" altLang="ru-RU" sz="2000" b="1" u="sng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упор</a:t>
            </a:r>
            <a:r>
              <a:rPr lang="ru-RU" altLang="ru-RU" sz="2000" b="1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делается на приобретение навыков учебного труда. </a:t>
            </a:r>
          </a:p>
          <a:p>
            <a:pPr algn="l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ru-RU" alt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Домашние задания в 1 классе не задаются</a:t>
            </a:r>
          </a:p>
          <a:p>
            <a:pPr algn="l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ru-RU" alt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Дополнительные каникулы в феврале</a:t>
            </a:r>
          </a:p>
          <a:p>
            <a:pPr algn="l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endParaRPr lang="ru-RU" alt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alt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ru-RU" altLang="ru-RU" sz="3200" b="1" i="1" dirty="0">
              <a:solidFill>
                <a:srgbClr val="002060"/>
              </a:solidFill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1955800" y="260648"/>
            <a:ext cx="5616575" cy="804863"/>
          </a:xfrm>
          <a:prstGeom prst="rect">
            <a:avLst/>
          </a:prstGeom>
        </p:spPr>
        <p:txBody>
          <a:bodyPr/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rgbClr val="1581AA"/>
                </a:solidFill>
                <a:latin typeface="+mj-lt"/>
                <a:ea typeface="+mj-ea"/>
                <a:cs typeface="+mj-cs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581AA"/>
                </a:solidFill>
                <a:latin typeface="Century Gothic" pitchFamily="34" charset="0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581AA"/>
                </a:solidFill>
                <a:latin typeface="Century Gothic" pitchFamily="34" charset="0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581AA"/>
                </a:solidFill>
                <a:latin typeface="Century Gothic" pitchFamily="34" charset="0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581AA"/>
                </a:solidFill>
                <a:latin typeface="Century Gothic" pitchFamily="34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eaLnBrk="1" hangingPunct="1">
              <a:defRPr/>
            </a:pPr>
            <a:r>
              <a:rPr lang="ru-RU" alt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обучения</a:t>
            </a:r>
            <a:endParaRPr lang="ru-RU" sz="3200" i="1" dirty="0">
              <a:solidFill>
                <a:srgbClr val="9900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9"/>
          <p:cNvSpPr>
            <a:spLocks noChangeArrowheads="1"/>
          </p:cNvSpPr>
          <p:nvPr/>
        </p:nvSpPr>
        <p:spPr bwMode="auto">
          <a:xfrm>
            <a:off x="755576" y="704850"/>
            <a:ext cx="7413699" cy="708025"/>
          </a:xfrm>
          <a:prstGeom prst="rect">
            <a:avLst/>
          </a:prstGeom>
          <a:ln w="31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rgbClr val="84360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Подача заявлений осуществляется:</a:t>
            </a:r>
          </a:p>
        </p:txBody>
      </p:sp>
      <p:sp>
        <p:nvSpPr>
          <p:cNvPr id="57355" name="TextBox 2"/>
          <p:cNvSpPr txBox="1">
            <a:spLocks noChangeArrowheads="1"/>
          </p:cNvSpPr>
          <p:nvPr/>
        </p:nvSpPr>
        <p:spPr bwMode="auto">
          <a:xfrm>
            <a:off x="1158875" y="223838"/>
            <a:ext cx="7259638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dirty="0">
                <a:solidFill>
                  <a:srgbClr val="843606"/>
                </a:solidFill>
                <a:latin typeface="Times New Roman" pitchFamily="18" charset="0"/>
                <a:cs typeface="Times New Roman" pitchFamily="18" charset="0"/>
              </a:rPr>
              <a:t>Способы подачи заявлений</a:t>
            </a:r>
          </a:p>
        </p:txBody>
      </p:sp>
      <p:pic>
        <p:nvPicPr>
          <p:cNvPr id="15" name="Рисунок 14" descr="2024-02-11_21-29-1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2976" y="1714488"/>
            <a:ext cx="7149530" cy="4786346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258888" y="1268413"/>
            <a:ext cx="7343775" cy="3735387"/>
          </a:xfrm>
          <a:prstGeom prst="rect">
            <a:avLst/>
          </a:prstGeom>
          <a:noFill/>
          <a:ln/>
        </p:spPr>
        <p:txBody>
          <a:bodyPr anchor="ctr"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Внеурочная деятельность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ru-RU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r>
              <a:rPr lang="ru-RU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    - </a:t>
            </a:r>
            <a:r>
              <a:rPr lang="ru-RU" sz="2400" b="1" dirty="0">
                <a:solidFill>
                  <a:srgbClr val="4B4BC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программа «Разговоры о важном»</a:t>
            </a:r>
            <a:r>
              <a:rPr lang="ru-RU" sz="2400" dirty="0">
                <a:solidFill>
                  <a:srgbClr val="4B4BC1"/>
                </a:solidFill>
                <a:latin typeface="Times New Roman" pitchFamily="18" charset="0"/>
              </a:rPr>
              <a:t> 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ru-RU" sz="2400" b="1" dirty="0">
                <a:solidFill>
                  <a:srgbClr val="4B4BC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     - профориентация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ru-RU" sz="2400" b="1" dirty="0">
                <a:solidFill>
                  <a:srgbClr val="4B4BC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     - развитие личности школьников</a:t>
            </a:r>
            <a:endParaRPr lang="ru-RU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Группы продлённого дня (ГПД)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Занятия в кружках и студиях дополнительного образования</a:t>
            </a:r>
          </a:p>
          <a:p>
            <a:pPr marL="342900" indent="-342900">
              <a:spcBef>
                <a:spcPct val="20000"/>
              </a:spcBef>
              <a:defRPr/>
            </a:pPr>
            <a:endParaRPr lang="ru-RU" sz="3200" i="1" dirty="0">
              <a:solidFill>
                <a:srgbClr val="FF0066"/>
              </a:solidFill>
              <a:latin typeface="Century Gothic" pitchFamily="34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1403350" y="260350"/>
            <a:ext cx="5616575" cy="804863"/>
          </a:xfrm>
          <a:prstGeom prst="rect">
            <a:avLst/>
          </a:prstGeom>
        </p:spPr>
        <p:txBody>
          <a:bodyPr/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rgbClr val="1581AA"/>
                </a:solidFill>
                <a:latin typeface="+mj-lt"/>
                <a:ea typeface="+mj-ea"/>
                <a:cs typeface="+mj-cs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581AA"/>
                </a:solidFill>
                <a:latin typeface="Century Gothic" pitchFamily="34" charset="0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581AA"/>
                </a:solidFill>
                <a:latin typeface="Century Gothic" pitchFamily="34" charset="0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581AA"/>
                </a:solidFill>
                <a:latin typeface="Century Gothic" pitchFamily="34" charset="0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581AA"/>
                </a:solidFill>
                <a:latin typeface="Century Gothic" pitchFamily="34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eaLnBrk="1" hangingPunct="1">
              <a:defRPr/>
            </a:pPr>
            <a:r>
              <a:rPr lang="ru-RU" alt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Вторая половина дня</a:t>
            </a:r>
            <a:endParaRPr lang="ru-RU" sz="3200" i="1" dirty="0">
              <a:solidFill>
                <a:srgbClr val="9900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84368" y="197031"/>
            <a:ext cx="1112293" cy="8852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8852" name="Рисунок 5" descr="C:\Users\сарычевавн.471SPB\Desktop\My2TM7bGzmI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8762" y="4509120"/>
            <a:ext cx="2827214" cy="2111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b_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536174"/>
            <a:ext cx="3004418" cy="2088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6538" y="223838"/>
            <a:ext cx="1949450" cy="16113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grpSp>
        <p:nvGrpSpPr>
          <p:cNvPr id="80898" name="Group 4"/>
          <p:cNvGrpSpPr>
            <a:grpSpLocks noChangeAspect="1"/>
          </p:cNvGrpSpPr>
          <p:nvPr/>
        </p:nvGrpSpPr>
        <p:grpSpPr bwMode="auto">
          <a:xfrm>
            <a:off x="-252413" y="4365625"/>
            <a:ext cx="7334251" cy="4052888"/>
            <a:chOff x="5102" y="3317"/>
            <a:chExt cx="8328" cy="3832"/>
          </a:xfrm>
        </p:grpSpPr>
        <p:sp>
          <p:nvSpPr>
            <p:cNvPr id="80903" name="AutoShape 11"/>
            <p:cNvSpPr>
              <a:spLocks noChangeAspect="1" noChangeArrowheads="1" noTextEdit="1"/>
            </p:cNvSpPr>
            <p:nvPr/>
          </p:nvSpPr>
          <p:spPr bwMode="auto">
            <a:xfrm>
              <a:off x="5102" y="3444"/>
              <a:ext cx="8328" cy="37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pic>
          <p:nvPicPr>
            <p:cNvPr id="80904" name="Picture 5" descr="4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9854" y="3317"/>
              <a:ext cx="1553" cy="2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1" name="Прямоугольник 10"/>
          <p:cNvSpPr/>
          <p:nvPr/>
        </p:nvSpPr>
        <p:spPr bwMode="auto">
          <a:xfrm>
            <a:off x="5796136" y="3087372"/>
            <a:ext cx="3014663" cy="227393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82945" tIns="41473" rIns="82945" bIns="41473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defRPr/>
            </a:pPr>
            <a:r>
              <a:rPr lang="ru-RU" sz="29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Специалисты:</a:t>
            </a:r>
          </a:p>
          <a:p>
            <a:pPr marL="414726" indent="-414726" hangingPunct="0">
              <a:lnSpc>
                <a:spcPct val="93000"/>
              </a:lnSpc>
              <a:buClr>
                <a:srgbClr val="000000"/>
              </a:buClr>
              <a:buSzPct val="100000"/>
              <a:buFont typeface="Arial" pitchFamily="34" charset="0"/>
              <a:buChar char="•"/>
              <a:defRPr/>
            </a:pPr>
            <a:r>
              <a:rPr lang="ru-RU" sz="29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педагоги-психологи; </a:t>
            </a:r>
          </a:p>
          <a:p>
            <a:pPr marL="414726" indent="-414726" hangingPunct="0">
              <a:lnSpc>
                <a:spcPct val="93000"/>
              </a:lnSpc>
              <a:buClr>
                <a:srgbClr val="000000"/>
              </a:buClr>
              <a:buSzPct val="100000"/>
              <a:buFont typeface="Arial" pitchFamily="34" charset="0"/>
              <a:buChar char="•"/>
              <a:defRPr/>
            </a:pPr>
            <a:r>
              <a:rPr lang="ru-RU" sz="29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классные руководители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611188" y="2109788"/>
            <a:ext cx="5113337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945" tIns="41473" rIns="82945" bIns="41473">
            <a:spAutoFit/>
          </a:bodyPr>
          <a:lstStyle/>
          <a:p>
            <a:r>
              <a:rPr lang="ru-RU" altLang="ru-RU" sz="2200" b="1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altLang="ru-RU" sz="220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altLang="ru-RU" sz="22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сохранение и укрепление</a:t>
            </a:r>
          </a:p>
          <a:p>
            <a:r>
              <a:rPr lang="ru-RU" altLang="ru-RU" sz="22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психологического здоровья ребенка. </a:t>
            </a:r>
          </a:p>
          <a:p>
            <a:r>
              <a:rPr lang="ru-RU" altLang="ru-RU" sz="22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Коррекционно-развивающая помощь</a:t>
            </a:r>
          </a:p>
          <a:p>
            <a:r>
              <a:rPr lang="ru-RU" altLang="ru-RU" sz="22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ребенку при трудностях в освоении </a:t>
            </a:r>
          </a:p>
          <a:p>
            <a:r>
              <a:rPr lang="ru-RU" altLang="ru-RU" sz="22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программного материала и </a:t>
            </a:r>
          </a:p>
          <a:p>
            <a:r>
              <a:rPr lang="ru-RU" altLang="ru-RU" sz="22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 состоянии дезадаптации.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908175" y="484188"/>
            <a:ext cx="6323013" cy="9540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altLang="ru-RU" sz="2800" b="1" dirty="0">
                <a:solidFill>
                  <a:srgbClr val="AE36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Служба психолого-педагогического сопровождения</a:t>
            </a:r>
            <a:endParaRPr lang="ru-RU" sz="2800" i="1" dirty="0">
              <a:solidFill>
                <a:srgbClr val="AE361E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2958" y="332656"/>
            <a:ext cx="7920037" cy="3096344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САЙТ   НАШЕЙ   ШКОЛЫ,   НА   КОТОРОМ   ВЫ  НАЙДЁТЕ   ВСЮ    ИНТЕРЕСУЮЩУЮ  ВАС ИНФОРМАЦИЮ :</a:t>
            </a:r>
            <a:br>
              <a:rPr lang="en-US" sz="28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8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адрес сайта школы </a:t>
            </a:r>
            <a:br>
              <a:rPr lang="ru-RU" sz="28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https://sh-valeryanovskayar897.gosweb.gosuslugi.ru/ofitsialno/dokumenty/</a:t>
            </a:r>
            <a:endParaRPr lang="ru-RU" sz="5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00113" y="3573463"/>
            <a:ext cx="7775575" cy="6461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endParaRPr lang="ru-RU" sz="3600" b="1" kern="10" dirty="0">
              <a:solidFill>
                <a:srgbClr val="000066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1026" name="Picture 2" descr="МБОУ &amp;amp;quot;Валерьяновская школа&amp;amp;quot;">
            <a:extLst>
              <a:ext uri="{FF2B5EF4-FFF2-40B4-BE49-F238E27FC236}">
                <a16:creationId xmlns:a16="http://schemas.microsoft.com/office/drawing/2014/main" id="{7659315C-CEEA-49CA-B73C-CCFA6093C2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3940" y="3212976"/>
            <a:ext cx="4458072" cy="3199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4"/>
          <p:cNvSpPr>
            <a:spLocks noChangeArrowheads="1"/>
          </p:cNvSpPr>
          <p:nvPr/>
        </p:nvSpPr>
        <p:spPr bwMode="auto">
          <a:xfrm>
            <a:off x="539750" y="332656"/>
            <a:ext cx="8604250" cy="554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 algn="ctr" eaLnBrk="0" hangingPunct="0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Особенности </a:t>
            </a:r>
            <a:endParaRPr lang="en-US" sz="28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609600" indent="-609600" algn="ctr" eaLnBrk="0" hangingPunct="0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подачи электронного заявления через</a:t>
            </a:r>
            <a:endParaRPr lang="ru-RU" sz="24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lnSpc>
                <a:spcPct val="90000"/>
              </a:lnSpc>
              <a:spcBef>
                <a:spcPct val="20000"/>
              </a:spcBef>
            </a:pPr>
            <a:r>
              <a:rPr lang="ru-RU" sz="2400" b="1" dirty="0">
                <a:latin typeface="Times New Roman" pitchFamily="18" charset="0"/>
                <a:ea typeface="SimSun-ExtB" pitchFamily="49" charset="-122"/>
                <a:cs typeface="Times New Roman" pitchFamily="18" charset="0"/>
              </a:rPr>
              <a:t>портал «Государственные и муниципальные услуги»</a:t>
            </a:r>
            <a:endParaRPr lang="en-US" sz="2400" b="1" dirty="0">
              <a:latin typeface="Times New Roman" pitchFamily="18" charset="0"/>
              <a:ea typeface="SimSun-ExtB" pitchFamily="49" charset="-122"/>
              <a:cs typeface="Times New Roman" pitchFamily="18" charset="0"/>
            </a:endParaRPr>
          </a:p>
        </p:txBody>
      </p:sp>
      <p:sp>
        <p:nvSpPr>
          <p:cNvPr id="22530" name="Text Box 6"/>
          <p:cNvSpPr txBox="1">
            <a:spLocks noChangeArrowheads="1"/>
          </p:cNvSpPr>
          <p:nvPr/>
        </p:nvSpPr>
        <p:spPr bwMode="auto">
          <a:xfrm>
            <a:off x="741957" y="1674674"/>
            <a:ext cx="7885112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rgbClr val="EC1E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</a:t>
            </a:r>
            <a:r>
              <a:rPr lang="ru-RU" sz="2000" b="1" dirty="0">
                <a:solidFill>
                  <a:srgbClr val="EC1E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ащаем Ваше внимание, что</a:t>
            </a:r>
            <a:r>
              <a:rPr lang="en-US" sz="2000" b="1" dirty="0">
                <a:solidFill>
                  <a:srgbClr val="EC1E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EC1E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зарегистрироваться на Портале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EC1E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подачи электронного заявления необходимо заранее</a:t>
            </a:r>
            <a:r>
              <a:rPr lang="en-US" sz="2000" b="1" dirty="0">
                <a:solidFill>
                  <a:srgbClr val="EC1E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«Многофункциональный центр предоставления государственных и муниципальных услуг» -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электронное заявление заполняется специалистами МФЦ</a:t>
            </a:r>
            <a:r>
              <a:rPr lang="en-US" sz="2400" b="1" dirty="0">
                <a:solidFill>
                  <a:srgbClr val="EC1E0E"/>
                </a:solidFill>
              </a:rPr>
              <a:t>             </a:t>
            </a:r>
            <a:endParaRPr lang="ru-RU" sz="2400" b="1" dirty="0">
              <a:solidFill>
                <a:srgbClr val="EC1E0E"/>
              </a:solidFill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6BAF5B92-A0C9-4CCB-BCC9-42A729DE57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0547" y="3429000"/>
            <a:ext cx="7706012" cy="1346795"/>
          </a:xfrm>
          <a:prstGeom prst="rect">
            <a:avLst/>
          </a:prstGeom>
        </p:spPr>
      </p:pic>
      <p:sp>
        <p:nvSpPr>
          <p:cNvPr id="5" name="Rectangle 3">
            <a:extLst>
              <a:ext uri="{FF2B5EF4-FFF2-40B4-BE49-F238E27FC236}">
                <a16:creationId xmlns:a16="http://schemas.microsoft.com/office/drawing/2014/main" id="{32A24876-0281-4455-B0A7-CE619E62EADC}"/>
              </a:ext>
            </a:extLst>
          </p:cNvPr>
          <p:cNvSpPr txBox="1">
            <a:spLocks/>
          </p:cNvSpPr>
          <p:nvPr/>
        </p:nvSpPr>
        <p:spPr bwMode="auto">
          <a:xfrm>
            <a:off x="746918" y="4293096"/>
            <a:ext cx="8189913" cy="2363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Char char="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 3" pitchFamily="18" charset="2"/>
              <a:buNone/>
            </a:pP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000" b="1" dirty="0">
                <a:solidFill>
                  <a:srgbClr val="EC1E0E"/>
                </a:solidFill>
                <a:latin typeface="Times New Roman" panose="02020603050405020304" pitchFamily="18" charset="0"/>
                <a:cs typeface="Times New Roman" pitchFamily="18" charset="0"/>
              </a:rPr>
              <a:t>Родитель (законный представитель) предоставляет следующие документы: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Оригинал документа, удостоверяющего личность родителя (законного представителя), или оригинал документа, удостоверяющего личность иностранного гражданина;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Оригинал свидетельства о рождении ребёнка или документ, подтверждающий родство заявителя.</a:t>
            </a:r>
          </a:p>
          <a:p>
            <a:pPr>
              <a:buFont typeface="Wingdings 3" pitchFamily="18" charset="2"/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1" name="Рисунок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650" y="620713"/>
            <a:ext cx="8137525" cy="583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Прямоугольник 3"/>
          <p:cNvSpPr>
            <a:spLocks noChangeArrowheads="1"/>
          </p:cNvSpPr>
          <p:nvPr/>
        </p:nvSpPr>
        <p:spPr bwMode="auto">
          <a:xfrm>
            <a:off x="1763713" y="358775"/>
            <a:ext cx="6767512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 algn="ctr" eaLnBrk="0" hangingPunct="0">
              <a:lnSpc>
                <a:spcPct val="90000"/>
              </a:lnSpc>
              <a:spcBef>
                <a:spcPct val="20000"/>
              </a:spcBef>
            </a:pPr>
            <a:r>
              <a:rPr lang="ru-RU" sz="2800" b="1">
                <a:solidFill>
                  <a:srgbClr val="9A2F1A"/>
                </a:solidFill>
                <a:latin typeface="Times New Roman" pitchFamily="18" charset="0"/>
                <a:cs typeface="Times New Roman" pitchFamily="18" charset="0"/>
              </a:rPr>
              <a:t>Этапы подачи заявлений </a:t>
            </a:r>
            <a:endParaRPr lang="en-US" sz="2800" b="1">
              <a:solidFill>
                <a:srgbClr val="9A2F1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2466" name="Прямоугольник 8"/>
          <p:cNvSpPr>
            <a:spLocks noChangeArrowheads="1"/>
          </p:cNvSpPr>
          <p:nvPr/>
        </p:nvSpPr>
        <p:spPr bwMode="auto">
          <a:xfrm>
            <a:off x="1116013" y="4410412"/>
            <a:ext cx="8085137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b="1" dirty="0">
                <a:solidFill>
                  <a:srgbClr val="132C48"/>
                </a:solidFill>
                <a:latin typeface="Times New Roman" pitchFamily="18" charset="0"/>
                <a:cs typeface="Times New Roman" pitchFamily="18" charset="0"/>
              </a:rPr>
              <a:t>      название населённого пункта: </a:t>
            </a:r>
            <a:r>
              <a:rPr lang="ru-RU" sz="2000" b="1" dirty="0" err="1">
                <a:solidFill>
                  <a:srgbClr val="132C48"/>
                </a:solidFill>
                <a:latin typeface="Times New Roman" pitchFamily="18" charset="0"/>
                <a:cs typeface="Times New Roman" pitchFamily="18" charset="0"/>
              </a:rPr>
              <a:t>с.Валерьяновка</a:t>
            </a:r>
            <a:br>
              <a:rPr lang="ru-RU" sz="2000" b="1" dirty="0">
                <a:solidFill>
                  <a:srgbClr val="132C4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132C48"/>
                </a:solidFill>
                <a:latin typeface="Times New Roman" pitchFamily="18" charset="0"/>
                <a:cs typeface="Times New Roman" pitchFamily="18" charset="0"/>
              </a:rPr>
              <a:t>         название улицы, номер дома: </a:t>
            </a:r>
            <a:r>
              <a:rPr lang="ru-RU" sz="2000" b="1" dirty="0" err="1">
                <a:solidFill>
                  <a:srgbClr val="132C48"/>
                </a:solidFill>
                <a:latin typeface="Times New Roman" pitchFamily="18" charset="0"/>
                <a:cs typeface="Times New Roman" pitchFamily="18" charset="0"/>
              </a:rPr>
              <a:t>ул.Ленина</a:t>
            </a:r>
            <a:r>
              <a:rPr lang="ru-RU" sz="2000" b="1" dirty="0">
                <a:solidFill>
                  <a:srgbClr val="132C48"/>
                </a:solidFill>
                <a:latin typeface="Times New Roman" pitchFamily="18" charset="0"/>
                <a:cs typeface="Times New Roman" pitchFamily="18" charset="0"/>
              </a:rPr>
              <a:t>, д.34 а</a:t>
            </a:r>
            <a:br>
              <a:rPr lang="ru-RU" sz="2000" b="1" dirty="0">
                <a:solidFill>
                  <a:srgbClr val="132C4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132C48"/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  <a:endParaRPr lang="ru-RU" sz="2400" b="1" dirty="0">
              <a:solidFill>
                <a:srgbClr val="132C4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1186656" y="3837493"/>
            <a:ext cx="6770688" cy="500063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rgbClr val="1581AA"/>
                </a:solidFill>
                <a:latin typeface="+mj-lt"/>
                <a:ea typeface="+mj-ea"/>
                <a:cs typeface="+mj-cs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581AA"/>
                </a:solidFill>
                <a:latin typeface="Century Gothic" pitchFamily="34" charset="0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581AA"/>
                </a:solidFill>
                <a:latin typeface="Century Gothic" pitchFamily="34" charset="0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581AA"/>
                </a:solidFill>
                <a:latin typeface="Century Gothic" pitchFamily="34" charset="0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581AA"/>
                </a:solidFill>
                <a:latin typeface="Century Gothic" pitchFamily="34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000" b="1" dirty="0">
                <a:solidFill>
                  <a:srgbClr val="84360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«Валерьяновская школа»</a:t>
            </a:r>
          </a:p>
        </p:txBody>
      </p:sp>
      <p:sp>
        <p:nvSpPr>
          <p:cNvPr id="62469" name="TextBox 4"/>
          <p:cNvSpPr txBox="1">
            <a:spLocks noChangeArrowheads="1"/>
          </p:cNvSpPr>
          <p:nvPr/>
        </p:nvSpPr>
        <p:spPr bwMode="auto">
          <a:xfrm>
            <a:off x="1116013" y="5056188"/>
            <a:ext cx="76327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__________________________________________________________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270000" y="876300"/>
            <a:ext cx="7272338" cy="2566988"/>
          </a:xfrm>
          <a:prstGeom prst="rect">
            <a:avLst/>
          </a:prstGeom>
        </p:spPr>
        <p:txBody>
          <a:bodyPr>
            <a:spAutoFit/>
          </a:bodyPr>
          <a:lstStyle/>
          <a:p>
            <a:pPr marL="609600" indent="-609600" algn="just" eaLnBrk="0" hangingPunct="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1 этап ( 01апреля 2024 - 30 июня 2024) </a:t>
            </a:r>
          </a:p>
          <a:p>
            <a:pPr algn="just" eaLnBrk="0" hangingPunct="0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подача заявлений гражданами, чьи дети имеют преимущественное право при приеме в образовательную организацию (региональная и федеральная льгота) и дети проживающие на закреплённой территории.</a:t>
            </a:r>
          </a:p>
          <a:p>
            <a:pPr algn="just" eaLnBrk="0" hangingPunct="0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Заголовок 1"/>
          <p:cNvSpPr>
            <a:spLocks noGrp="1"/>
          </p:cNvSpPr>
          <p:nvPr>
            <p:ph type="title"/>
          </p:nvPr>
        </p:nvSpPr>
        <p:spPr>
          <a:xfrm>
            <a:off x="1331913" y="333375"/>
            <a:ext cx="7777162" cy="958850"/>
          </a:xfrm>
        </p:spPr>
        <p:txBody>
          <a:bodyPr/>
          <a:lstStyle/>
          <a:p>
            <a:pPr algn="ctr"/>
            <a:r>
              <a:rPr lang="ru-RU" sz="2800" b="1">
                <a:solidFill>
                  <a:srgbClr val="9A2F1A"/>
                </a:solidFill>
                <a:latin typeface="Times New Roman" pitchFamily="18" charset="0"/>
                <a:cs typeface="Times New Roman" pitchFamily="18" charset="0"/>
              </a:rPr>
              <a:t>Категории детей, имеющих преимущественное право при зачислении в 1 класс</a:t>
            </a:r>
            <a:br>
              <a:rPr lang="ru-RU" sz="2800" b="1">
                <a:solidFill>
                  <a:srgbClr val="9A2F1A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>
              <a:solidFill>
                <a:srgbClr val="9A2F1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490" name="Объект 2"/>
          <p:cNvSpPr>
            <a:spLocks noGrp="1"/>
          </p:cNvSpPr>
          <p:nvPr>
            <p:ph idx="1"/>
          </p:nvPr>
        </p:nvSpPr>
        <p:spPr>
          <a:xfrm>
            <a:off x="900113" y="1196975"/>
            <a:ext cx="8208962" cy="4464050"/>
          </a:xfrm>
        </p:spPr>
        <p:txBody>
          <a:bodyPr/>
          <a:lstStyle/>
          <a:p>
            <a:r>
              <a:rPr lang="ru-RU" sz="2000" b="1">
                <a:latin typeface="Times New Roman" pitchFamily="18" charset="0"/>
                <a:cs typeface="Times New Roman" pitchFamily="18" charset="0"/>
              </a:rPr>
              <a:t>Дети военнослужащих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 (Федеральный закон от 27.05.1998 № 76-ФЗ </a:t>
            </a:r>
            <a:br>
              <a:rPr lang="ru-RU" sz="2000">
                <a:latin typeface="Times New Roman" pitchFamily="18" charset="0"/>
                <a:cs typeface="Times New Roman" pitchFamily="18" charset="0"/>
              </a:rPr>
            </a:br>
            <a:r>
              <a:rPr lang="ru-RU" sz="2000">
                <a:latin typeface="Times New Roman" pitchFamily="18" charset="0"/>
                <a:cs typeface="Times New Roman" pitchFamily="18" charset="0"/>
              </a:rPr>
              <a:t>«О статусе военнослужащих» ст. 19 п. 6)</a:t>
            </a:r>
          </a:p>
          <a:p>
            <a:r>
              <a:rPr lang="ru-RU" sz="2000" b="1">
                <a:latin typeface="Times New Roman" pitchFamily="18" charset="0"/>
                <a:cs typeface="Times New Roman" pitchFamily="18" charset="0"/>
              </a:rPr>
              <a:t>Дети сотрудников полиции 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(Федеральный закон от 07.02.2011 № 3-ФЗ «О полиции» ст. 46 п. 6)</a:t>
            </a:r>
          </a:p>
          <a:p>
            <a:r>
              <a:rPr lang="ru-RU" sz="2000" b="1">
                <a:latin typeface="Times New Roman" pitchFamily="18" charset="0"/>
                <a:cs typeface="Times New Roman" pitchFamily="18" charset="0"/>
              </a:rPr>
              <a:t>Дети сотрудников некоторых органов исполнительной власти 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(Федеральный закон от 30.12.2012 № 283-ФЗ «О социальных гарантиях сотрудникам некоторых федеральных органов исполнительной власти и внесении изменений в отдельных законодательные акты РФ» ст. 3 п. 14)</a:t>
            </a:r>
          </a:p>
          <a:p>
            <a:r>
              <a:rPr lang="ru-RU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Полнородные и неполнородные брат и (или) сестра, которые обучаются в данной общеобразовательной организации (ФЗ от 02.07.2021 №310-ФЗ «О внесении изменений в ст.54 Семейного кодекса РФ и ст.36и 67 ФЗ «Об образовании в РФ»</a:t>
            </a:r>
          </a:p>
          <a:p>
            <a:r>
              <a:rPr lang="ru-RU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Дети, родитель которых занимает штатную должность в данной общеобразовательной организации (распоряжение комитета по образованию СПБ от 18.11.2014 № 5208-р)</a:t>
            </a:r>
          </a:p>
          <a:p>
            <a:br>
              <a:rPr lang="ru-RU" sz="2000">
                <a:latin typeface="Times New Roman" pitchFamily="18" charset="0"/>
                <a:cs typeface="Times New Roman" pitchFamily="18" charset="0"/>
              </a:rPr>
            </a:br>
            <a:endParaRPr lang="ru-RU" sz="2000">
              <a:latin typeface="Times New Roman" pitchFamily="18" charset="0"/>
              <a:cs typeface="Times New Roman" pitchFamily="18" charset="0"/>
            </a:endParaRPr>
          </a:p>
          <a:p>
            <a:endParaRPr lang="ru-RU" sz="20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Прямоугольник 1"/>
          <p:cNvSpPr>
            <a:spLocks noChangeArrowheads="1"/>
          </p:cNvSpPr>
          <p:nvPr/>
        </p:nvSpPr>
        <p:spPr bwMode="auto">
          <a:xfrm>
            <a:off x="1475581" y="2636912"/>
            <a:ext cx="72009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 eaLnBrk="0" hangingPunct="0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 этап (с 06 июля 2024 – 05 сентября 2024) </a:t>
            </a:r>
          </a:p>
          <a:p>
            <a:pPr algn="just" eaLnBrk="0" hangingPunct="0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–  подача заявлений гражданами, чьи дети </a:t>
            </a:r>
          </a:p>
          <a:p>
            <a:pPr marL="609600" indent="-609600" algn="just" eaLnBrk="0" hangingPunct="0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sz="2400" b="1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не проживают </a:t>
            </a: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закрепленной территории </a:t>
            </a:r>
          </a:p>
        </p:txBody>
      </p:sp>
      <p:sp>
        <p:nvSpPr>
          <p:cNvPr id="64515" name="Прямоугольник 3"/>
          <p:cNvSpPr>
            <a:spLocks noChangeArrowheads="1"/>
          </p:cNvSpPr>
          <p:nvPr/>
        </p:nvSpPr>
        <p:spPr bwMode="auto">
          <a:xfrm>
            <a:off x="1188243" y="1052736"/>
            <a:ext cx="6767513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 algn="ctr" eaLnBrk="0" hangingPunct="0">
              <a:lnSpc>
                <a:spcPct val="90000"/>
              </a:lnSpc>
              <a:spcBef>
                <a:spcPct val="20000"/>
              </a:spcBef>
            </a:pPr>
            <a:r>
              <a:rPr lang="ru-RU" sz="2800" b="1" dirty="0">
                <a:solidFill>
                  <a:srgbClr val="9A2F1A"/>
                </a:solidFill>
                <a:latin typeface="Times New Roman" pitchFamily="18" charset="0"/>
                <a:cs typeface="Times New Roman" pitchFamily="18" charset="0"/>
              </a:rPr>
              <a:t>Этапы подачи заявлений </a:t>
            </a:r>
            <a:endParaRPr lang="en-US" sz="2800" b="1" dirty="0">
              <a:solidFill>
                <a:srgbClr val="9A2F1A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3"/>
          <p:cNvSpPr>
            <a:spLocks noChangeArrowheads="1"/>
          </p:cNvSpPr>
          <p:nvPr/>
        </p:nvSpPr>
        <p:spPr bwMode="auto">
          <a:xfrm>
            <a:off x="358775" y="0"/>
            <a:ext cx="8785225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3200" b="1">
                <a:solidFill>
                  <a:srgbClr val="9A2F1A"/>
                </a:solidFill>
                <a:latin typeface="Times New Roman" pitchFamily="18" charset="0"/>
                <a:cs typeface="Times New Roman" pitchFamily="18" charset="0"/>
              </a:rPr>
              <a:t>Предоставление документов </a:t>
            </a:r>
            <a:br>
              <a:rPr lang="ru-RU" sz="3200" b="1">
                <a:solidFill>
                  <a:srgbClr val="9A2F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>
                <a:solidFill>
                  <a:srgbClr val="9A2F1A"/>
                </a:solidFill>
                <a:latin typeface="Times New Roman" pitchFamily="18" charset="0"/>
                <a:cs typeface="Times New Roman" pitchFamily="18" charset="0"/>
              </a:rPr>
              <a:t>в образовательную организацию </a:t>
            </a:r>
          </a:p>
        </p:txBody>
      </p:sp>
      <p:sp>
        <p:nvSpPr>
          <p:cNvPr id="26627" name="Rectangle 4"/>
          <p:cNvSpPr>
            <a:spLocks noChangeArrowheads="1"/>
          </p:cNvSpPr>
          <p:nvPr/>
        </p:nvSpPr>
        <p:spPr bwMode="auto">
          <a:xfrm>
            <a:off x="358775" y="1196975"/>
            <a:ext cx="8426450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 eaLnBrk="0" hangingPunct="0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sz="2600" dirty="0">
                <a:latin typeface="Sylfaen" pitchFamily="18" charset="0"/>
              </a:rPr>
              <a:t>  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осуществляется после получения родителем       приглашения в образовательную организацию с указанием даты и времени приема документов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следующие сроки: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 eaLnBrk="0" hangingPunct="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1 этапе – не ранее 30 дней с даты начала приема, </a:t>
            </a:r>
            <a:b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 не позднее  30 июня текущего года;</a:t>
            </a:r>
          </a:p>
          <a:p>
            <a:pPr algn="just" eaLnBrk="0" hangingPunct="0">
              <a:lnSpc>
                <a:spcPct val="90000"/>
              </a:lnSpc>
              <a:spcBef>
                <a:spcPct val="20000"/>
              </a:spcBef>
              <a:defRPr/>
            </a:pP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 eaLnBrk="0" hangingPunct="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2 этапе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ранее 10 дней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даты начала приема, </a:t>
            </a:r>
            <a:b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 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позднее  30 дней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 дня подачи заявления;</a:t>
            </a:r>
          </a:p>
          <a:p>
            <a:pPr marL="342900" indent="-342900" algn="just" eaLnBrk="0" hangingPunct="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0" hangingPunct="0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sz="2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Дата и время подачи заявления не имеет значения</a:t>
            </a:r>
            <a:endParaRPr lang="ru-RU" sz="2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3"/>
          <p:cNvSpPr>
            <a:spLocks noChangeArrowheads="1"/>
          </p:cNvSpPr>
          <p:nvPr/>
        </p:nvSpPr>
        <p:spPr bwMode="auto">
          <a:xfrm>
            <a:off x="358775" y="260648"/>
            <a:ext cx="8785225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3200" b="1" dirty="0">
                <a:solidFill>
                  <a:srgbClr val="9A2F1A"/>
                </a:solidFill>
                <a:latin typeface="Times New Roman" pitchFamily="18" charset="0"/>
                <a:cs typeface="Times New Roman" pitchFamily="18" charset="0"/>
              </a:rPr>
              <a:t>Предоставление документов </a:t>
            </a:r>
            <a:br>
              <a:rPr lang="ru-RU" sz="3200" b="1" dirty="0">
                <a:solidFill>
                  <a:srgbClr val="9A2F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rgbClr val="9A2F1A"/>
                </a:solidFill>
                <a:latin typeface="Times New Roman" pitchFamily="18" charset="0"/>
                <a:cs typeface="Times New Roman" pitchFamily="18" charset="0"/>
              </a:rPr>
              <a:t>в образовательную организацию </a:t>
            </a:r>
          </a:p>
        </p:txBody>
      </p:sp>
      <p:sp>
        <p:nvSpPr>
          <p:cNvPr id="66563" name="Rectangle 4"/>
          <p:cNvSpPr>
            <a:spLocks noChangeArrowheads="1"/>
          </p:cNvSpPr>
          <p:nvPr/>
        </p:nvSpPr>
        <p:spPr bwMode="auto">
          <a:xfrm>
            <a:off x="179387" y="1556792"/>
            <a:ext cx="8785225" cy="5148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 eaLnBrk="0" hangingPunct="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ru-RU" sz="2400" b="1" dirty="0">
                <a:solidFill>
                  <a:srgbClr val="EC1E0E"/>
                </a:solidFill>
                <a:latin typeface="Times New Roman" pitchFamily="18" charset="0"/>
                <a:cs typeface="Times New Roman" pitchFamily="18" charset="0"/>
              </a:rPr>
              <a:t>Документы предоставляются только в одну образовательную организацию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– при получении приглашения из нескольких ОО родителям необходимо определиться с выбором школы;</a:t>
            </a:r>
          </a:p>
          <a:p>
            <a:pPr marL="342900" indent="-342900" algn="just" eaLnBrk="0" hangingPunct="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При подаче документов в одну из выбранных школ ребенок автоматически выбывает из списка других организаций;</a:t>
            </a:r>
          </a:p>
          <a:p>
            <a:pPr marL="342900" indent="-342900" algn="just" eaLnBrk="0" hangingPunct="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ru-RU" sz="2400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Документы предоставляются </a:t>
            </a:r>
            <a:r>
              <a:rPr lang="ru-RU" sz="24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лично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родителями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в соответствии с графиком приема документов; </a:t>
            </a:r>
          </a:p>
          <a:p>
            <a:pPr marL="342900" indent="-342900" algn="just" eaLnBrk="0" hangingPunct="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ru-RU" sz="2400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В случае неявки </a:t>
            </a:r>
            <a:r>
              <a:rPr lang="ru-RU" sz="24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родителя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(законного представителя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 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образовательную организацию для подачи документов в сроки, указанные в приглашении образовательной организации, ребенок выбывает из списка данной образовательной организации.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1CACE3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ppt/theme/theme2.xml><?xml version="1.0" encoding="utf-8"?>
<a:theme xmlns:a="http://schemas.openxmlformats.org/drawingml/2006/main" name="1_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1CACE3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ppt/theme/theme3.xml><?xml version="1.0" encoding="utf-8"?>
<a:theme xmlns:a="http://schemas.openxmlformats.org/drawingml/2006/main" name="2_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1CACE3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0</TotalTime>
  <Words>1442</Words>
  <Application>Microsoft Office PowerPoint</Application>
  <PresentationFormat>Экран (4:3)</PresentationFormat>
  <Paragraphs>170</Paragraphs>
  <Slides>22</Slides>
  <Notes>22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22</vt:i4>
      </vt:variant>
    </vt:vector>
  </HeadingPairs>
  <TitlesOfParts>
    <vt:vector size="34" baseType="lpstr">
      <vt:lpstr>Arial</vt:lpstr>
      <vt:lpstr>ArialMT</vt:lpstr>
      <vt:lpstr>Calibri</vt:lpstr>
      <vt:lpstr>Candara</vt:lpstr>
      <vt:lpstr>Century Gothic</vt:lpstr>
      <vt:lpstr>Sylfaen</vt:lpstr>
      <vt:lpstr>Times New Roman</vt:lpstr>
      <vt:lpstr>Wingdings</vt:lpstr>
      <vt:lpstr>Wingdings 3</vt:lpstr>
      <vt:lpstr>Легкий дым</vt:lpstr>
      <vt:lpstr>1_Легкий дым</vt:lpstr>
      <vt:lpstr>2_Легкий дым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Категории детей, имеющих преимущественное право при зачислении в 1 класс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Обновлённые стандарты ФГОС </vt:lpstr>
      <vt:lpstr>Презентация PowerPoint</vt:lpstr>
      <vt:lpstr>Презентация PowerPoint</vt:lpstr>
      <vt:lpstr>Предметы  учебного  плана</vt:lpstr>
      <vt:lpstr>Презентация PowerPoint</vt:lpstr>
      <vt:lpstr>Презентация PowerPoint</vt:lpstr>
      <vt:lpstr>Презентация PowerPoint</vt:lpstr>
      <vt:lpstr>САЙТ   НАШЕЙ   ШКОЛЫ,   НА   КОТОРОМ   ВЫ  НАЙДЁТЕ   ВСЮ    ИНТЕРЕСУЮЩУЮ  ВАС ИНФОРМАЦИЮ :  адрес сайта школы  https://sh-valeryanovskayar897.gosweb.gosuslugi.ru/ofitsialno/dokumenty/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2024-02-11T18:41:29Z</dcterms:created>
  <dcterms:modified xsi:type="dcterms:W3CDTF">2024-04-17T18:23:34Z</dcterms:modified>
</cp:coreProperties>
</file>