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xml" Extension="xml"/>
  <Default ContentType="application/vnd.openxmlformats-package.relationships+xml" Extension="rels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no" ?>
<Relationships xmlns="http://schemas.openxmlformats.org/package/2006/relationships">
  <Relationship Id="rId1" Target="ppt/presentation.xml" Type="http://schemas.openxmlformats.org/officeDocument/2006/relationships/officeDocument"/>
  <Relationship Id="rId2" Target="docProps/app.xml" Type="http://schemas.openxmlformats.org/officeDocument/2006/relationships/extended-properties"/>
  <Relationship Id="rId3" Target="docProps/core.xml" Type="http://schemas.openxmlformats.org/package/2006/relationships/metadata/core-properties"/>
</Relationships>

</file>

<file path=ppt/presentation.xml><?xml version="1.0" encoding="utf-8"?>
<p:presentation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>
  <p:sldMasterIdLst>
    <p:sldMasterId id="2147483648" r:id="rId2"/>
    <p:sldMasterId id="2147483649" r:id="rId4"/>
    <p:sldMasterId id="214748365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x="9144000" cy="6858000"/>
  <p:notesSz cx="6858000" cy="9144000"/>
</p:presentation>
</file>

<file path=ppt/tableStyles.xml><?xml version="1.0" encoding="utf-8"?>
<a:tblStyleLs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def="{5C22544A-7EE6-4342-B048-85BDC9FD1C3A}">
  <a:tblStyle styleId="{073A0DAA-6AF3-43AB-8588-CEC1D06C72B9}" styleName="Средний стиль 2">
    <a:wholeTbl>
      <a:tcTxStyle b="def" i="def"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  <a:prstDash val="solid"/>
            </a:ln>
          </a:left>
          <a:right>
            <a:ln w="12700">
              <a:solidFill>
                <a:schemeClr val="lt1"/>
              </a:solidFill>
              <a:prstDash val="solid"/>
            </a:ln>
          </a:right>
          <a:top>
            <a:ln w="12700">
              <a:solidFill>
                <a:schemeClr val="lt1"/>
              </a:solidFill>
              <a:prstDash val="solid"/>
            </a:ln>
          </a:top>
          <a:bottom>
            <a:ln w="12700">
              <a:solidFill>
                <a:schemeClr val="lt1"/>
              </a:solidFill>
              <a:prstDash val="solid"/>
            </a:ln>
          </a:bottom>
          <a:insideH>
            <a:ln w="12700">
              <a:solidFill>
                <a:schemeClr val="lt1"/>
              </a:solidFill>
              <a:prstDash val="solid"/>
            </a:ln>
          </a:insideH>
          <a:insideV>
            <a:ln w="12700">
              <a:solidFill>
                <a:schemeClr val="lt1"/>
              </a:solidFill>
              <a:prstDash val="solid"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fill>
          <a:solidFill>
            <a:schemeClr val="dk1">
              <a:tint val="40000"/>
            </a:schemeClr>
          </a:solidFill>
        </a:fill>
      </a:tcStyle>
    </a:band1H>
    <a:band2H>
      <a:tcStyle/>
    </a:band2H>
    <a:band1V>
      <a:tcStyle>
        <a:fill>
          <a:solidFill>
            <a:schemeClr val="dk1">
              <a:tint val="40000"/>
            </a:schemeClr>
          </a:solidFill>
        </a:fill>
      </a:tcStyle>
    </a:band1V>
    <a:band2V>
      <a:tcStyle/>
    </a:band2V>
    <a:lastCol>
      <a:tcTxStyle b="on" i="def">
        <a:fontRef idx="minor"/>
        <a:schemeClr val="lt1"/>
      </a:tcTxStyle>
      <a:tcStyle>
        <a:fill>
          <a:solidFill>
            <a:schemeClr val="dk1"/>
          </a:solidFill>
        </a:fill>
      </a:tcStyle>
    </a:lastCol>
    <a:firstCol>
      <a:tcTxStyle b="on" i="def">
        <a:fontRef idx="minor"/>
        <a:schemeClr val="lt1"/>
      </a:tcTxStyle>
      <a:tcStyle>
        <a:fill>
          <a:solidFill>
            <a:schemeClr val="dk1"/>
          </a:solidFill>
        </a:fill>
      </a:tcStyle>
    </a:firstCol>
    <a:lastRow>
      <a:tcTxStyle b="on" i="def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  <a:prstDash val="solid"/>
            </a:ln>
          </a:top>
        </a:tcBdr>
        <a:fill>
          <a:solidFill>
            <a:schemeClr val="dk1"/>
          </a:solidFill>
        </a:fill>
      </a:tcStyle>
    </a:lastRow>
    <a:firstRow>
      <a:tcTxStyle b="on" i="def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  <a:prstDash val="solid"/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 b="def" i="def"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 b="def" i="def"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>
              <a:solidFill>
                <a:schemeClr val="accent1"/>
              </a:solidFill>
              <a:prstDash val="solid"/>
            </a:ln>
          </a:top>
          <a:bottom>
            <a:ln w="12700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fill>
          <a:solidFill>
            <a:schemeClr val="accent1">
              <a:alpha val="20000"/>
            </a:schemeClr>
          </a:solidFill>
        </a:fill>
      </a:tcStyle>
    </a:band1H>
    <a:band2H>
      <a:tcStyle/>
    </a:band2H>
    <a:band1V>
      <a:tcStyle>
        <a:fill>
          <a:solidFill>
            <a:schemeClr val="accent1">
              <a:alpha val="20000"/>
            </a:schemeClr>
          </a:solidFill>
        </a:fill>
      </a:tcStyle>
    </a:band1V>
    <a:lastCol>
      <a:tcTxStyle b="on" i="def"/>
      <a:tcStyle/>
    </a:lastCol>
    <a:firstCol>
      <a:tcTxStyle b="on" i="def"/>
      <a:tcStyle/>
    </a:firstCol>
    <a:lastRow>
      <a:tcTxStyle b="on" i="def"/>
      <a:tcStyle>
        <a:tcBdr>
          <a:top>
            <a:ln w="12700">
              <a:solidFill>
                <a:schemeClr val="accent1"/>
              </a:solidFill>
              <a:prstDash val="solid"/>
            </a:ln>
          </a:top>
        </a:tcBdr>
        <a:fill>
          <a:noFill/>
        </a:fill>
      </a:tcStyle>
    </a:lastRow>
    <a:firstRow>
      <a:tcTxStyle b="on" i="def"/>
      <a:tcStyle>
        <a:tcBdr>
          <a:bottom>
            <a:ln w="12700">
              <a:solidFill>
                <a:schemeClr val="accent1"/>
              </a:solidFill>
              <a:prstDash val="solid"/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 b="def" i="def"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  <a:prstDash val="solid"/>
            </a:ln>
          </a:left>
          <a:right>
            <a:ln w="12700">
              <a:solidFill>
                <a:schemeClr val="lt1"/>
              </a:solidFill>
              <a:prstDash val="solid"/>
            </a:ln>
          </a:right>
          <a:top>
            <a:ln w="12700">
              <a:solidFill>
                <a:schemeClr val="lt1"/>
              </a:solidFill>
              <a:prstDash val="solid"/>
            </a:ln>
          </a:top>
          <a:bottom>
            <a:ln w="12700">
              <a:solidFill>
                <a:schemeClr val="lt1"/>
              </a:solidFill>
              <a:prstDash val="solid"/>
            </a:ln>
          </a:bottom>
          <a:insideH>
            <a:ln w="12700">
              <a:solidFill>
                <a:schemeClr val="lt1"/>
              </a:solidFill>
              <a:prstDash val="solid"/>
            </a:ln>
          </a:insideH>
          <a:insideV>
            <a:ln w="12700">
              <a:solidFill>
                <a:schemeClr val="lt1"/>
              </a:solidFill>
              <a:prstDash val="solid"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2H>
      <a:tcStyle/>
    </a:band2H>
    <a:band1V>
      <a:tcStyle>
        <a:fill>
          <a:solidFill>
            <a:schemeClr val="accent1">
              <a:tint val="40000"/>
            </a:schemeClr>
          </a:solidFill>
        </a:fill>
      </a:tcStyle>
    </a:band1V>
    <a:band2V>
      <a:tcStyle/>
    </a:band2V>
    <a:lastCol>
      <a:tcTxStyle b="on" i="def">
        <a:fontRef idx="minor"/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def">
        <a:fontRef idx="minor"/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def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  <a:prstDash val="solid"/>
            </a:ln>
          </a:top>
        </a:tcBdr>
        <a:fill>
          <a:solidFill>
            <a:schemeClr val="accent1"/>
          </a:solidFill>
        </a:fill>
      </a:tcStyle>
    </a:lastRow>
    <a:firstRow>
      <a:tcTxStyle b="on" i="def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  <a:prstDash val="solid"/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 b="def" i="def">
        <a:fontRef idx="minor"/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 i="def"/>
      <a:tcStyle/>
    </a:lastCol>
    <a:firstCol>
      <a:tcTxStyle b="on" i="def"/>
      <a:tcStyle/>
    </a:firstCol>
    <a:lastRow>
      <a:tcTxStyle b="on" i="def"/>
      <a:tcStyle>
        <a:tcBdr>
          <a:top>
            <a:ln w="50800">
              <a:solidFill>
                <a:schemeClr val="accent1"/>
              </a:solidFill>
              <a:prstDash val="solid"/>
            </a:ln>
          </a:top>
        </a:tcBdr>
      </a:tcStyle>
    </a:lastRow>
    <a:firstRow>
      <a:tcTxStyle b="on" i="def">
        <a:fontRef idx="minor"/>
        <a:schemeClr val="bg1"/>
      </a:tcTxStyle>
      <a:tcStyle>
        <a:fillRef idx="1">
          <a:schemeClr val="accent1"/>
        </a:fillRef>
      </a:tcStyle>
    </a:firstRow>
  </a:tblStyle>
  <a:tblStyle styleId="{B301B821-A1FF-4177-AEE7-76D212191A09}" styleName="Средний стиль 1 - акцент 1">
    <a:wholeTbl>
      <a:tcTxStyle b="def" i="def">
        <a:fontRef idx="minor"/>
        <a:schemeClr val="dk1"/>
      </a:tcTxStyle>
      <a:tcStyle>
        <a:tcBdr>
          <a:left>
            <a:ln w="12700">
              <a:solidFill>
                <a:schemeClr val="accent1"/>
              </a:solidFill>
              <a:prstDash val="solid"/>
            </a:ln>
          </a:left>
          <a:right>
            <a:ln w="12700">
              <a:solidFill>
                <a:schemeClr val="accent1"/>
              </a:solidFill>
              <a:prstDash val="solid"/>
            </a:ln>
          </a:right>
          <a:top>
            <a:ln w="12700">
              <a:solidFill>
                <a:schemeClr val="accent1"/>
              </a:solidFill>
              <a:prstDash val="solid"/>
            </a:ln>
          </a:top>
          <a:bottom>
            <a:ln w="12700">
              <a:solidFill>
                <a:schemeClr val="accent1"/>
              </a:solidFill>
              <a:prstDash val="solid"/>
            </a:ln>
          </a:bottom>
          <a:insideH>
            <a:ln w="12700">
              <a:solidFill>
                <a:schemeClr val="accent1"/>
              </a:solidFill>
              <a:prstDash val="solid"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fill>
          <a:solidFill>
            <a:schemeClr val="accent1">
              <a:tint val="20000"/>
            </a:schemeClr>
          </a:solidFill>
        </a:fill>
      </a:tcStyle>
    </a:band1H>
    <a:band1V>
      <a:tcStyle>
        <a:fill>
          <a:solidFill>
            <a:schemeClr val="accent1">
              <a:tint val="20000"/>
            </a:schemeClr>
          </a:solidFill>
        </a:fill>
      </a:tcStyle>
    </a:band1V>
    <a:lastCol>
      <a:tcTxStyle b="on" i="def"/>
      <a:tcStyle/>
    </a:lastCol>
    <a:firstCol>
      <a:tcTxStyle b="on" i="def"/>
      <a:tcStyle/>
    </a:firstCol>
    <a:lastRow>
      <a:tcTxStyle b="on" i="def"/>
      <a:tcStyle>
        <a:tcBdr>
          <a:top>
            <a:ln w="50800">
              <a:solidFill>
                <a:schemeClr val="accent1"/>
              </a:solidFill>
              <a:prstDash val="solid"/>
            </a:ln>
          </a:top>
        </a:tcBdr>
        <a:fill>
          <a:solidFill>
            <a:schemeClr val="lt1"/>
          </a:solidFill>
        </a:fill>
      </a:tcStyle>
    </a:lastRow>
    <a:firstRow>
      <a:tcTxStyle b="on" i="def">
        <a:fontRef idx="minor"/>
        <a:schemeClr val="lt1"/>
      </a:tcTxStyle>
      <a:tcStyle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 b="def" i="def">
        <a:fontRef idx="minor"/>
        <a:schemeClr val="tx1"/>
      </a:tcTxStyle>
      <a:tcStyle>
        <a:tcBdr>
          <a:left>
            <a:ln w="12700">
              <a:solidFill>
                <a:schemeClr val="accent1"/>
              </a:solidFill>
              <a:prstDash val="solid"/>
            </a:ln>
          </a:left>
          <a:right>
            <a:ln w="12700">
              <a:solidFill>
                <a:schemeClr val="accent1"/>
              </a:solidFill>
              <a:prstDash val="solid"/>
            </a:ln>
          </a:right>
          <a:top>
            <a:ln w="12700">
              <a:solidFill>
                <a:schemeClr val="accent1"/>
              </a:solidFill>
              <a:prstDash val="solid"/>
            </a:ln>
          </a:top>
          <a:bottom>
            <a:ln w="12700">
              <a:solidFill>
                <a:schemeClr val="accent1"/>
              </a:solidFill>
              <a:prstDash val="solid"/>
            </a:ln>
          </a:bottom>
          <a:insideH>
            <a:ln w="12700">
              <a:solidFill>
                <a:schemeClr val="accent1"/>
              </a:solidFill>
              <a:prstDash val="solid"/>
            </a:ln>
          </a:insideH>
          <a:insideV>
            <a:ln w="12700">
              <a:solidFill>
                <a:schemeClr val="accent1"/>
              </a:solidFill>
              <a:prstDash val="solid"/>
            </a:ln>
          </a:insideV>
        </a:tcBdr>
        <a:fill>
          <a:noFill/>
        </a:fill>
      </a:tcStyle>
    </a:wholeTbl>
    <a:band1H>
      <a:tcStyle>
        <a:fill>
          <a:solidFill>
            <a:schemeClr val="accent1">
              <a:alpha val="20000"/>
            </a:schemeClr>
          </a:solidFill>
        </a:fill>
      </a:tcStyle>
    </a:band1H>
    <a:band1V>
      <a:tcStyle>
        <a:fill>
          <a:solidFill>
            <a:schemeClr val="accent1">
              <a:alpha val="20000"/>
            </a:schemeClr>
          </a:solidFill>
        </a:fill>
      </a:tcStyle>
    </a:band1V>
    <a:lastCol>
      <a:tcTxStyle b="on" i="def"/>
      <a:tcStyle/>
    </a:lastCol>
    <a:firstCol>
      <a:tcTxStyle b="on" i="def"/>
      <a:tcStyle/>
    </a:firstCol>
    <a:lastRow>
      <a:tcTxStyle b="on" i="def"/>
      <a:tcStyle>
        <a:tcBdr>
          <a:top>
            <a:ln w="50800">
              <a:solidFill>
                <a:schemeClr val="accent1"/>
              </a:solidFill>
              <a:prstDash val="solid"/>
            </a:ln>
          </a:top>
        </a:tcBdr>
        <a:fill>
          <a:noFill/>
        </a:fill>
      </a:tcStyle>
    </a:lastRow>
    <a:firstRow>
      <a:tcTxStyle b="on" i="def"/>
      <a:tcStyle>
        <a:tcBdr>
          <a:bottom>
            <a:ln w="25400">
              <a:solidFill>
                <a:schemeClr val="accent1"/>
              </a:solidFill>
              <a:prstDash val="solid"/>
            </a:ln>
          </a:bottom>
        </a:tcBdr>
        <a:fill>
          <a:noFill/>
        </a:fill>
      </a:tcStyle>
    </a:firstRow>
  </a:tblStyle>
</a:tblStyleLst>
</file>

<file path=ppt/_rels/presentation.xml.rels><?xml version="1.0" encoding="UTF-8" standalone="no" ?>
<Relationships xmlns="http://schemas.openxmlformats.org/package/2006/relationships">
  <Relationship Id="rId24" Target="slides/slide18.xml" Type="http://schemas.openxmlformats.org/officeDocument/2006/relationships/slide"/>
  <Relationship Id="rId17" Target="slides/slide11.xml" Type="http://schemas.openxmlformats.org/officeDocument/2006/relationships/slide"/>
  <Relationship Id="rId28" Target="slides/slide22.xml" Type="http://schemas.openxmlformats.org/officeDocument/2006/relationships/slide"/>
  <Relationship Id="rId7" Target="slides/slide1.xml" Type="http://schemas.openxmlformats.org/officeDocument/2006/relationships/slide"/>
  <Relationship Id="rId26" Target="slides/slide20.xml" Type="http://schemas.openxmlformats.org/officeDocument/2006/relationships/slide"/>
  <Relationship Id="rId6" Target="slideMasters/slideMaster3.xml" Type="http://schemas.openxmlformats.org/officeDocument/2006/relationships/slideMaster"/>
  <Relationship Id="rId14" Target="slides/slide8.xml" Type="http://schemas.openxmlformats.org/officeDocument/2006/relationships/slide"/>
  <Relationship Id="rId13" Target="slides/slide7.xml" Type="http://schemas.openxmlformats.org/officeDocument/2006/relationships/slide"/>
  <Relationship Id="rId22" Target="slides/slide16.xml" Type="http://schemas.openxmlformats.org/officeDocument/2006/relationships/slide"/>
  <Relationship Id="rId18" Target="slides/slide12.xml" Type="http://schemas.openxmlformats.org/officeDocument/2006/relationships/slide"/>
  <Relationship Id="rId4" Target="slideMasters/slideMaster2.xml" Type="http://schemas.openxmlformats.org/officeDocument/2006/relationships/slideMaster"/>
  <Relationship Id="rId3" Target="theme/theme2.xml" Type="http://schemas.openxmlformats.org/officeDocument/2006/relationships/theme"/>
  <Relationship Id="rId12" Target="slides/slide6.xml" Type="http://schemas.openxmlformats.org/officeDocument/2006/relationships/slide"/>
  <Relationship Id="rId25" Target="slides/slide19.xml" Type="http://schemas.openxmlformats.org/officeDocument/2006/relationships/slide"/>
  <Relationship Id="rId10" Target="slides/slide4.xml" Type="http://schemas.openxmlformats.org/officeDocument/2006/relationships/slide"/>
  <Relationship Id="rId27" Target="slides/slide21.xml" Type="http://schemas.openxmlformats.org/officeDocument/2006/relationships/slide"/>
  <Relationship Id="rId19" Target="slides/slide13.xml" Type="http://schemas.openxmlformats.org/officeDocument/2006/relationships/slide"/>
  <Relationship Id="rId5" Target="theme/theme3.xml" Type="http://schemas.openxmlformats.org/officeDocument/2006/relationships/theme"/>
  <Relationship Id="rId11" Target="slides/slide5.xml" Type="http://schemas.openxmlformats.org/officeDocument/2006/relationships/slide"/>
  <Relationship Id="rId8" Target="slides/slide2.xml" Type="http://schemas.openxmlformats.org/officeDocument/2006/relationships/slide"/>
  <Relationship Id="rId16" Target="slides/slide10.xml" Type="http://schemas.openxmlformats.org/officeDocument/2006/relationships/slide"/>
  <Relationship Id="rId20" Target="slides/slide14.xml" Type="http://schemas.openxmlformats.org/officeDocument/2006/relationships/slide"/>
  <Relationship Id="rId29" Target="tableStyles.xml" Type="http://schemas.openxmlformats.org/officeDocument/2006/relationships/tableStyles"/>
  <Relationship Id="rId2" Target="slideMasters/slideMaster1.xml" Type="http://schemas.openxmlformats.org/officeDocument/2006/relationships/slideMaster"/>
  <Relationship Id="rId21" Target="slides/slide15.xml" Type="http://schemas.openxmlformats.org/officeDocument/2006/relationships/slide"/>
  <Relationship Id="rId9" Target="slides/slide3.xml" Type="http://schemas.openxmlformats.org/officeDocument/2006/relationships/slide"/>
  <Relationship Id="rId15" Target="slides/slide9.xml" Type="http://schemas.openxmlformats.org/officeDocument/2006/relationships/slide"/>
  <Relationship Id="rId23" Target="slides/slide17.xml" Type="http://schemas.openxmlformats.org/officeDocument/2006/relationships/slide"/>
  <Relationship Id="rId1" Target="theme/theme1.xml" Type="http://schemas.openxmlformats.org/officeDocument/2006/relationships/theme"/>
</Relationships>

</file>

<file path=ppt/slideLayouts/_rels/slideLayout1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0.xml.rels><?xml version="1.0" encoding="UTF-8" standalone="no" ?>
<Relationships xmlns="http://schemas.openxmlformats.org/package/2006/relationships">
  <Relationship Id="rId1" Target="../slideMasters/slideMaster3.xml" Type="http://schemas.openxmlformats.org/officeDocument/2006/relationships/slideMaster"/>
</Relationships>

</file>

<file path=ppt/slideLayouts/_rels/slideLayout11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12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3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14.xml.rels><?xml version="1.0" encoding="UTF-8" standalone="no" ?>
<Relationships xmlns="http://schemas.openxmlformats.org/package/2006/relationships">
  <Relationship Id="rId1" Target="../slideMasters/slideMaster3.xml" Type="http://schemas.openxmlformats.org/officeDocument/2006/relationships/slideMaster"/>
</Relationships>

</file>

<file path=ppt/slideLayouts/_rels/slideLayout15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6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17.xml.rels><?xml version="1.0" encoding="UTF-8" standalone="no" ?>
<Relationships xmlns="http://schemas.openxmlformats.org/package/2006/relationships">
  <Relationship Id="rId1" Target="../slideMasters/slideMaster3.xml" Type="http://schemas.openxmlformats.org/officeDocument/2006/relationships/slideMaster"/>
</Relationships>

</file>

<file path=ppt/slideLayouts/_rels/slideLayout18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19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2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20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21.xml.rels><?xml version="1.0" encoding="UTF-8" standalone="no" ?>
<Relationships xmlns="http://schemas.openxmlformats.org/package/2006/relationships">
  <Relationship Id="rId1" Target="../slideMasters/slideMaster3.xml" Type="http://schemas.openxmlformats.org/officeDocument/2006/relationships/slideMaster"/>
</Relationships>

</file>

<file path=ppt/slideLayouts/_rels/slideLayout22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23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24.xml.rels><?xml version="1.0" encoding="UTF-8" standalone="no" ?>
<Relationships xmlns="http://schemas.openxmlformats.org/package/2006/relationships">
  <Relationship Id="rId1" Target="../slideMasters/slideMaster3.xml" Type="http://schemas.openxmlformats.org/officeDocument/2006/relationships/slideMaster"/>
</Relationships>

</file>

<file path=ppt/slideLayouts/_rels/slideLayout25.xml.rels><?xml version="1.0" encoding="UTF-8" standalone="no" ?>
<Relationships xmlns="http://schemas.openxmlformats.org/package/2006/relationships">
  <Relationship Id="rId1" Target="../slideMasters/slideMaster3.xml" Type="http://schemas.openxmlformats.org/officeDocument/2006/relationships/slideMaster"/>
</Relationships>

</file>

<file path=ppt/slideLayouts/_rels/slideLayout26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27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28.xml.rels><?xml version="1.0" encoding="UTF-8" standalone="no" ?>
<Relationships xmlns="http://schemas.openxmlformats.org/package/2006/relationships">
  <Relationship Id="rId1" Target="../slideMasters/slideMaster3.xml" Type="http://schemas.openxmlformats.org/officeDocument/2006/relationships/slideMaster"/>
</Relationships>

</file>

<file path=ppt/slideLayouts/_rels/slideLayout29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3.xml.rels><?xml version="1.0" encoding="UTF-8" standalone="no" ?>
<Relationships xmlns="http://schemas.openxmlformats.org/package/2006/relationships">
  <Relationship Id="rId1" Target="../slideMasters/slideMaster3.xml" Type="http://schemas.openxmlformats.org/officeDocument/2006/relationships/slideMaster"/>
</Relationships>

</file>

<file path=ppt/slideLayouts/_rels/slideLayout30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31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32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33.xml.rels><?xml version="1.0" encoding="UTF-8" standalone="no" ?>
<Relationships xmlns="http://schemas.openxmlformats.org/package/2006/relationships">
  <Relationship Id="rId1" Target="../slideMasters/slideMaster3.xml" Type="http://schemas.openxmlformats.org/officeDocument/2006/relationships/slideMaster"/>
</Relationships>

</file>

<file path=ppt/slideLayouts/_rels/slideLayout34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35.xml.rels><?xml version="1.0" encoding="UTF-8" standalone="no" ?>
<Relationships xmlns="http://schemas.openxmlformats.org/package/2006/relationships">
  <Relationship Id="rId1" Target="../slideMasters/slideMaster3.xml" Type="http://schemas.openxmlformats.org/officeDocument/2006/relationships/slideMaster"/>
</Relationships>

</file>

<file path=ppt/slideLayouts/_rels/slideLayout36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37.xml.rels><?xml version="1.0" encoding="UTF-8" standalone="no" ?>
<Relationships xmlns="http://schemas.openxmlformats.org/package/2006/relationships">
  <Relationship Id="rId1" Target="../slideMasters/slideMaster3.xml" Type="http://schemas.openxmlformats.org/officeDocument/2006/relationships/slideMaster"/>
</Relationships>

</file>

<file path=ppt/slideLayouts/_rels/slideLayout38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39.xml.rels><?xml version="1.0" encoding="UTF-8" standalone="no" ?>
<Relationships xmlns="http://schemas.openxmlformats.org/package/2006/relationships">
  <Relationship Id="rId1" Target="../slideMasters/slideMaster3.xml" Type="http://schemas.openxmlformats.org/officeDocument/2006/relationships/slideMaster"/>
</Relationships>

</file>

<file path=ppt/slideLayouts/_rels/slideLayout4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40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41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42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43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44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45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46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47.xml.rels><?xml version="1.0" encoding="UTF-8" standalone="no" ?>
<Relationships xmlns="http://schemas.openxmlformats.org/package/2006/relationships">
  <Relationship Id="rId1" Target="../slideMasters/slideMaster3.xml" Type="http://schemas.openxmlformats.org/officeDocument/2006/relationships/slideMaster"/>
</Relationships>

</file>

<file path=ppt/slideLayouts/_rels/slideLayout48.xml.rels><?xml version="1.0" encoding="UTF-8" standalone="no" ?>
<Relationships xmlns="http://schemas.openxmlformats.org/package/2006/relationships">
  <Relationship Id="rId1" Target="../slideMasters/slideMaster3.xml" Type="http://schemas.openxmlformats.org/officeDocument/2006/relationships/slideMaster"/>
</Relationships>

</file>

<file path=ppt/slideLayouts/_rels/slideLayout49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5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6.xml.rels><?xml version="1.0" encoding="UTF-8" standalone="no" ?>
<Relationships xmlns="http://schemas.openxmlformats.org/package/2006/relationships">
  <Relationship Id="rId1" Target="../slideMasters/slideMaster3.xml" Type="http://schemas.openxmlformats.org/officeDocument/2006/relationships/slideMaster"/>
</Relationships>

</file>

<file path=ppt/slideLayouts/_rels/slideLayout7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8.xml.rels><?xml version="1.0" encoding="UTF-8" standalone="no" ?>
<Relationships xmlns="http://schemas.openxmlformats.org/package/2006/relationships">
  <Relationship Id="rId1" Target="../slideMasters/slideMaster2.xml" Type="http://schemas.openxmlformats.org/officeDocument/2006/relationships/slideMaster"/>
</Relationships>

</file>

<file path=ppt/slideLayouts/_rels/slideLayout9.xml.rels><?xml version="1.0" encoding="UTF-8" standalone="no" ?>
<Relationships xmlns="http://schemas.openxmlformats.org/package/2006/relationships">
  <Relationship Id="rId1" Target="../slideMasters/slideMaster3.xml" Type="http://schemas.openxmlformats.org/officeDocument/2006/relationships/slideMaster"/>
</Relationships>

</file>

<file path=ppt/slideLayouts/slideLayout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itle">
  <p:cSld name="Title">
    <p:spTree>
      <p:nvGrpSpPr>
        <p:cNvPr hidden="false" id="170" name="GroupShape 17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71" name="Shape 171"/>
          <p:cNvSpPr txBox="false"/>
          <p:nvPr isPhoto="false"/>
        </p:nvSpPr>
        <p:spPr>
          <a:xfrm flipH="false" flipV="false" rot="0">
            <a:off x="-31750" y="4321175"/>
            <a:ext cx="1395413" cy="78105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8042" name="ODFRight"/>
              <a:gd fmla="val 10000" name="ODFBottom"/>
              <a:gd fmla="val 8042" name="ODFWidth"/>
              <a:gd fmla="val 10000" name="ODFHeight"/>
            </a:gdLst>
            <a:rect b="OXMLTextRectB" l="OXMLTextRectL" r="OXMLTextRectR" t="OXMLTextRectT"/>
            <a:pathLst>
              <a:path fill="norm" h="10000" stroke="true" w="8042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172" name="Shape 172"/>
          <p:cNvSpPr txBox="true"/>
          <p:nvPr isPhoto="false">
            <p:ph idx="0" type="title"/>
          </p:nvPr>
        </p:nvSpPr>
        <p:spPr>
          <a:xfrm flipH="false" flipV="false" rot="0">
            <a:off x="1942415" y="2514601"/>
            <a:ext cx="6600451" cy="2262781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lvl="0">
              <a:defRPr sz="54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173" name="Shape 173"/>
          <p:cNvSpPr txBox="true"/>
          <p:nvPr isPhoto="false">
            <p:ph idx="1" type="subTitle"/>
          </p:nvPr>
        </p:nvSpPr>
        <p:spPr>
          <a:xfrm flipH="false" flipV="false" rot="0">
            <a:off x="1942415" y="4777380"/>
            <a:ext cx="6600451" cy="1126282"/>
          </a:xfrm>
          <a:prstGeom prst="rect">
            <a:avLst/>
          </a:prstGeom>
        </p:spPr>
        <p:txBody>
          <a:bodyPr/>
          <a:lstStyle>
            <a:defPPr/>
            <a:lvl1pPr algn="l" indent="0" lvl="0" marL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algn="ctr" indent="0" lvl="1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lvl="2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lvl="3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lvl="4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lvl="5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lvl="6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lvl="7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lvl="8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t>Образец подзаголовка</a:t>
            </a:r>
          </a:p>
        </p:txBody>
      </p:sp>
      <p:sp>
        <p:nvSpPr>
          <p:cNvPr hidden="false" id="174" name="Shape 174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175" name="Shape 175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76" name="Shape 176"/>
          <p:cNvSpPr txBox="true"/>
          <p:nvPr isPhoto="false">
            <p:ph idx="12" type="sldNum"/>
          </p:nvPr>
        </p:nvSpPr>
        <p:spPr>
          <a:xfrm flipH="false" flipV="false" rot="0">
            <a:off x="423863" y="4529138"/>
            <a:ext cx="584200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itleOnly">
  <p:cSld name="Slide Title">
    <p:spTree>
      <p:nvGrpSpPr>
        <p:cNvPr hidden="false" id="135" name="GroupShape 13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36" name="Shape 136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137" name="Shape 137"/>
          <p:cNvSpPr txBox="true"/>
          <p:nvPr isPhoto="false">
            <p:ph idx="4" type="title"/>
          </p:nvPr>
        </p:nvSpPr>
        <p:spPr>
          <a:xfrm flipH="false" flipV="false" rot="0">
            <a:off x="1945200" y="624110"/>
            <a:ext cx="6589200" cy="128089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138" name="Shape 138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139" name="Shape 139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40" name="Shape 140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itleOnly">
  <p:cSld name="Slide Title">
    <p:spTree>
      <p:nvGrpSpPr>
        <p:cNvPr hidden="false" id="199" name="GroupShape 19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00" name="Shape 200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01" name="Shape 201"/>
          <p:cNvSpPr txBox="true"/>
          <p:nvPr isPhoto="false">
            <p:ph idx="2" type="title"/>
          </p:nvPr>
        </p:nvSpPr>
        <p:spPr>
          <a:xfrm flipH="false" flipV="false" rot="0">
            <a:off x="1945200" y="624110"/>
            <a:ext cx="6589200" cy="128089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202" name="Shape 202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203" name="Shape 203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04" name="Shape 204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itleOnly">
  <p:cSld name="Slide Title">
    <p:spTree>
      <p:nvGrpSpPr>
        <p:cNvPr hidden="false" id="427" name="GroupShape 42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28" name="Shape 428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429" name="Shape 429"/>
          <p:cNvSpPr txBox="true"/>
          <p:nvPr isPhoto="false">
            <p:ph idx="0" type="title"/>
          </p:nvPr>
        </p:nvSpPr>
        <p:spPr>
          <a:xfrm flipH="false" flipV="false" rot="0">
            <a:off x="1945200" y="624110"/>
            <a:ext cx="6589200" cy="128089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430" name="Shape 43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431" name="Shape 43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32" name="Shape 43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woObj">
  <p:cSld name="Title and Two Columns">
    <p:spTree>
      <p:nvGrpSpPr>
        <p:cNvPr hidden="false" id="151" name="GroupShape 15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52" name="Shape 152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153" name="Shape 153"/>
          <p:cNvSpPr txBox="true"/>
          <p:nvPr isPhoto="false">
            <p:ph idx="2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154" name="Shape 154"/>
          <p:cNvSpPr txBox="true"/>
          <p:nvPr isPhoto="false">
            <p:ph idx="3" type="body"/>
          </p:nvPr>
        </p:nvSpPr>
        <p:spPr>
          <a:xfrm flipH="false" flipV="false" rot="0">
            <a:off x="1942415" y="2136706"/>
            <a:ext cx="3197530" cy="3767397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55" name="Shape 155"/>
          <p:cNvSpPr txBox="true"/>
          <p:nvPr isPhoto="false">
            <p:ph idx="7" type="body"/>
          </p:nvPr>
        </p:nvSpPr>
        <p:spPr>
          <a:xfrm flipH="false" flipV="false" rot="0">
            <a:off x="5337307" y="2136706"/>
            <a:ext cx="3197092" cy="3767397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56" name="Shape 156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157" name="Shape 157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58" name="Shape 158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woObj">
  <p:cSld name="Title and Two Columns">
    <p:spTree>
      <p:nvGrpSpPr>
        <p:cNvPr hidden="false" id="240" name="GroupShape 24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41" name="Shape 241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42" name="Shape 242"/>
          <p:cNvSpPr txBox="true"/>
          <p:nvPr isPhoto="false">
            <p:ph idx="4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243" name="Shape 243"/>
          <p:cNvSpPr txBox="true"/>
          <p:nvPr isPhoto="false">
            <p:ph idx="5" type="body"/>
          </p:nvPr>
        </p:nvSpPr>
        <p:spPr>
          <a:xfrm flipH="false" flipV="false" rot="0">
            <a:off x="1942415" y="2136706"/>
            <a:ext cx="3197530" cy="3767397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244" name="Shape 244"/>
          <p:cNvSpPr txBox="true"/>
          <p:nvPr isPhoto="false">
            <p:ph idx="9" type="body"/>
          </p:nvPr>
        </p:nvSpPr>
        <p:spPr>
          <a:xfrm flipH="false" flipV="false" rot="0">
            <a:off x="5337307" y="2136706"/>
            <a:ext cx="3197092" cy="3767397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245" name="Shape 245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246" name="Shape 246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47" name="Shape 247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woObj">
  <p:cSld name="Title and Two Columns">
    <p:spTree>
      <p:nvGrpSpPr>
        <p:cNvPr hidden="false" id="394" name="GroupShape 39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95" name="Shape 395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96" name="Shape 396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397" name="Shape 397"/>
          <p:cNvSpPr txBox="true"/>
          <p:nvPr isPhoto="false">
            <p:ph idx="1" type="body"/>
          </p:nvPr>
        </p:nvSpPr>
        <p:spPr>
          <a:xfrm flipH="false" flipV="false" rot="0">
            <a:off x="1942415" y="2136706"/>
            <a:ext cx="3197530" cy="3767397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398" name="Shape 398"/>
          <p:cNvSpPr txBox="true"/>
          <p:nvPr isPhoto="false">
            <p:ph idx="11" type="body"/>
          </p:nvPr>
        </p:nvSpPr>
        <p:spPr>
          <a:xfrm flipH="false" flipV="false" rot="0">
            <a:off x="5337307" y="2136706"/>
            <a:ext cx="3197092" cy="3767397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399" name="Shape 399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400" name="Shape 400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01" name="Shape 401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blank">
  <p:cSld name="Blank">
    <p:spTree>
      <p:nvGrpSpPr>
        <p:cNvPr hidden="false" id="255" name="GroupShape 25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56" name="Shape 256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57" name="Shape 257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258" name="Shape 258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59" name="Shape 259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blank">
  <p:cSld name="Blank">
    <p:spTree>
      <p:nvGrpSpPr>
        <p:cNvPr hidden="false" id="321" name="GroupShape 32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22" name="Shape 322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23" name="Shape 323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324" name="Shape 324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25" name="Shape 325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blank">
  <p:cSld name="Blank">
    <p:spTree>
      <p:nvGrpSpPr>
        <p:cNvPr hidden="false" id="389" name="GroupShape 38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90" name="Shape 390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91" name="Shape 391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392" name="Shape 392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93" name="Shape 393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woTxTwoObj">
  <p:cSld name="Comparison">
    <p:spTree>
      <p:nvGrpSpPr>
        <p:cNvPr hidden="false" id="141" name="GroupShape 14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2" name="Shape 142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143" name="Shape 143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144" name="Shape 144"/>
          <p:cNvSpPr txBox="true"/>
          <p:nvPr isPhoto="false">
            <p:ph idx="1" type="body"/>
          </p:nvPr>
        </p:nvSpPr>
        <p:spPr>
          <a:xfrm flipH="false" flipV="false" rot="0">
            <a:off x="2265352" y="2226626"/>
            <a:ext cx="2874596" cy="576261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b="false" sz="24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45" name="Shape 145"/>
          <p:cNvSpPr txBox="true"/>
          <p:nvPr isPhoto="false">
            <p:ph idx="11" type="body"/>
          </p:nvPr>
        </p:nvSpPr>
        <p:spPr>
          <a:xfrm flipH="false" flipV="false" rot="0">
            <a:off x="1942415" y="2802888"/>
            <a:ext cx="3197531" cy="3105703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46" name="Shape 146"/>
          <p:cNvSpPr txBox="true"/>
          <p:nvPr isPhoto="false">
            <p:ph idx="12" type="body"/>
          </p:nvPr>
        </p:nvSpPr>
        <p:spPr>
          <a:xfrm flipH="false" flipV="false" rot="0">
            <a:off x="5656154" y="2223398"/>
            <a:ext cx="2873238" cy="576262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b="false" sz="24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47" name="Shape 147"/>
          <p:cNvSpPr txBox="true"/>
          <p:nvPr isPhoto="false">
            <p:ph idx="13" type="body"/>
          </p:nvPr>
        </p:nvSpPr>
        <p:spPr>
          <a:xfrm flipH="false" flipV="false" rot="0">
            <a:off x="5333715" y="2799660"/>
            <a:ext cx="3195679" cy="310570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48" name="Shape 148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149" name="Shape 149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50" name="Shape 150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itle">
  <p:cSld name="Title">
    <p:spTree>
      <p:nvGrpSpPr>
        <p:cNvPr hidden="false" id="412" name="GroupShape 41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13" name="Shape 413"/>
          <p:cNvSpPr txBox="false"/>
          <p:nvPr isPhoto="false"/>
        </p:nvSpPr>
        <p:spPr>
          <a:xfrm flipH="false" flipV="false" rot="0">
            <a:off x="-31750" y="4321175"/>
            <a:ext cx="1395413" cy="78105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8042" name="ODFRight"/>
              <a:gd fmla="val 10000" name="ODFBottom"/>
              <a:gd fmla="val 8042" name="ODFWidth"/>
              <a:gd fmla="val 10000" name="ODFHeight"/>
            </a:gdLst>
            <a:rect b="OXMLTextRectB" l="OXMLTextRectL" r="OXMLTextRectR" t="OXMLTextRectT"/>
            <a:pathLst>
              <a:path fill="norm" h="10000" stroke="true" w="8042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414" name="Shape 414"/>
          <p:cNvSpPr txBox="true"/>
          <p:nvPr isPhoto="false">
            <p:ph idx="2" type="title"/>
          </p:nvPr>
        </p:nvSpPr>
        <p:spPr>
          <a:xfrm flipH="false" flipV="false" rot="0">
            <a:off x="1942415" y="2514601"/>
            <a:ext cx="6600451" cy="2262781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lvl="0">
              <a:defRPr sz="54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415" name="Shape 415"/>
          <p:cNvSpPr txBox="true"/>
          <p:nvPr isPhoto="false">
            <p:ph idx="3" type="subTitle"/>
          </p:nvPr>
        </p:nvSpPr>
        <p:spPr>
          <a:xfrm flipH="false" flipV="false" rot="0">
            <a:off x="1942415" y="4777380"/>
            <a:ext cx="6600451" cy="1126282"/>
          </a:xfrm>
          <a:prstGeom prst="rect">
            <a:avLst/>
          </a:prstGeom>
        </p:spPr>
        <p:txBody>
          <a:bodyPr/>
          <a:lstStyle>
            <a:defPPr/>
            <a:lvl1pPr algn="l" indent="0" lvl="0" marL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algn="ctr" indent="0" lvl="1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lvl="2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lvl="3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lvl="4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lvl="5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lvl="6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lvl="7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lvl="8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t>Образец подзаголовка</a:t>
            </a:r>
          </a:p>
        </p:txBody>
      </p:sp>
      <p:sp>
        <p:nvSpPr>
          <p:cNvPr hidden="false" id="416" name="Shape 416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417" name="Shape 417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18" name="Shape 418"/>
          <p:cNvSpPr txBox="true"/>
          <p:nvPr isPhoto="false">
            <p:ph idx="12" type="sldNum"/>
          </p:nvPr>
        </p:nvSpPr>
        <p:spPr>
          <a:xfrm flipH="false" flipV="false" rot="0">
            <a:off x="423863" y="4529138"/>
            <a:ext cx="584200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woTxTwoObj">
  <p:cSld name="Comparison">
    <p:spTree>
      <p:nvGrpSpPr>
        <p:cNvPr hidden="false" id="213" name="GroupShape 21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14" name="Shape 214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15" name="Shape 215"/>
          <p:cNvSpPr txBox="true"/>
          <p:nvPr isPhoto="false">
            <p:ph idx="2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216" name="Shape 216"/>
          <p:cNvSpPr txBox="true"/>
          <p:nvPr isPhoto="false">
            <p:ph idx="3" type="body"/>
          </p:nvPr>
        </p:nvSpPr>
        <p:spPr>
          <a:xfrm flipH="false" flipV="false" rot="0">
            <a:off x="2265352" y="2226626"/>
            <a:ext cx="2874596" cy="576261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b="false" sz="24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17" name="Shape 217"/>
          <p:cNvSpPr txBox="true"/>
          <p:nvPr isPhoto="false">
            <p:ph idx="7" type="body"/>
          </p:nvPr>
        </p:nvSpPr>
        <p:spPr>
          <a:xfrm flipH="false" flipV="false" rot="0">
            <a:off x="1942415" y="2802888"/>
            <a:ext cx="3197531" cy="3105703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218" name="Shape 218"/>
          <p:cNvSpPr txBox="true"/>
          <p:nvPr isPhoto="false">
            <p:ph idx="14" type="body"/>
          </p:nvPr>
        </p:nvSpPr>
        <p:spPr>
          <a:xfrm flipH="false" flipV="false" rot="0">
            <a:off x="5656154" y="2223398"/>
            <a:ext cx="2873238" cy="576262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b="false" sz="24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19" name="Shape 219"/>
          <p:cNvSpPr txBox="true"/>
          <p:nvPr isPhoto="false">
            <p:ph idx="15" type="body"/>
          </p:nvPr>
        </p:nvSpPr>
        <p:spPr>
          <a:xfrm flipH="false" flipV="false" rot="0">
            <a:off x="5333715" y="2799660"/>
            <a:ext cx="3195679" cy="310570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220" name="Shape 22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221" name="Shape 22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22" name="Shape 22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woTxTwoObj">
  <p:cSld name="Comparison">
    <p:spTree>
      <p:nvGrpSpPr>
        <p:cNvPr hidden="false" id="283" name="GroupShape 28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84" name="Shape 284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85" name="Shape 285"/>
          <p:cNvSpPr txBox="true"/>
          <p:nvPr isPhoto="false">
            <p:ph idx="4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286" name="Shape 286"/>
          <p:cNvSpPr txBox="true"/>
          <p:nvPr isPhoto="false">
            <p:ph idx="5" type="body"/>
          </p:nvPr>
        </p:nvSpPr>
        <p:spPr>
          <a:xfrm flipH="false" flipV="false" rot="0">
            <a:off x="2265352" y="2226626"/>
            <a:ext cx="2874596" cy="576261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b="false" sz="24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87" name="Shape 287"/>
          <p:cNvSpPr txBox="true"/>
          <p:nvPr isPhoto="false">
            <p:ph idx="9" type="body"/>
          </p:nvPr>
        </p:nvSpPr>
        <p:spPr>
          <a:xfrm flipH="false" flipV="false" rot="0">
            <a:off x="1942415" y="2802888"/>
            <a:ext cx="3197531" cy="3105703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288" name="Shape 288"/>
          <p:cNvSpPr txBox="true"/>
          <p:nvPr isPhoto="false">
            <p:ph idx="16" type="body"/>
          </p:nvPr>
        </p:nvSpPr>
        <p:spPr>
          <a:xfrm flipH="false" flipV="false" rot="0">
            <a:off x="5656154" y="2223398"/>
            <a:ext cx="2873238" cy="576262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b="false" sz="24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89" name="Shape 289"/>
          <p:cNvSpPr txBox="true"/>
          <p:nvPr isPhoto="false">
            <p:ph idx="17" type="body"/>
          </p:nvPr>
        </p:nvSpPr>
        <p:spPr>
          <a:xfrm flipH="false" flipV="false" rot="0">
            <a:off x="5333715" y="2799660"/>
            <a:ext cx="3195679" cy="310570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290" name="Shape 29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291" name="Shape 29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92" name="Shape 29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objTx">
  <p:cSld name="Title, Text and Object">
    <p:spTree>
      <p:nvGrpSpPr>
        <p:cNvPr hidden="false" id="367" name="GroupShape 36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68" name="Shape 368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69" name="Shape 369"/>
          <p:cNvSpPr txBox="true"/>
          <p:nvPr isPhoto="false">
            <p:ph idx="0" type="title"/>
          </p:nvPr>
        </p:nvSpPr>
        <p:spPr>
          <a:xfrm flipH="false" flipV="false" rot="0">
            <a:off x="1942415" y="446088"/>
            <a:ext cx="2629584" cy="976312"/>
          </a:xfrm>
          <a:prstGeom prst="rect">
            <a:avLst/>
          </a:prstGeom>
        </p:spPr>
        <p:txBody>
          <a:bodyPr anchor="b"/>
          <a:lstStyle>
            <a:defPPr/>
            <a:lvl1pPr algn="l" lvl="0">
              <a:defRPr b="false" sz="2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370" name="Shape 370"/>
          <p:cNvSpPr txBox="true"/>
          <p:nvPr isPhoto="false">
            <p:ph idx="1" type="body"/>
          </p:nvPr>
        </p:nvSpPr>
        <p:spPr>
          <a:xfrm flipH="false" flipV="false" rot="0">
            <a:off x="4743494" y="446089"/>
            <a:ext cx="3790905" cy="5414963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371" name="Shape 371"/>
          <p:cNvSpPr txBox="true"/>
          <p:nvPr isPhoto="false">
            <p:ph idx="11" type="body"/>
          </p:nvPr>
        </p:nvSpPr>
        <p:spPr>
          <a:xfrm flipH="false" flipV="false" rot="0">
            <a:off x="1942415" y="1598613"/>
            <a:ext cx="2629584" cy="4262436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1400"/>
            </a:lvl1pPr>
            <a:lvl2pPr indent="0" lvl="1" marL="457200">
              <a:buNone/>
              <a:defRPr sz="1200"/>
            </a:lvl2pPr>
            <a:lvl3pPr indent="0" lvl="2" marL="914400">
              <a:buNone/>
              <a:defRPr sz="1000"/>
            </a:lvl3pPr>
            <a:lvl4pPr indent="0" lvl="3" marL="1371600">
              <a:buNone/>
              <a:defRPr sz="900"/>
            </a:lvl4pPr>
            <a:lvl5pPr indent="0" lvl="4" marL="1828800">
              <a:buNone/>
              <a:defRPr sz="900"/>
            </a:lvl5pPr>
            <a:lvl6pPr indent="0" lvl="5" marL="2286000">
              <a:buNone/>
              <a:defRPr sz="900"/>
            </a:lvl6pPr>
            <a:lvl7pPr indent="0" lvl="6" marL="2743200">
              <a:buNone/>
              <a:defRPr sz="900"/>
            </a:lvl7pPr>
            <a:lvl8pPr indent="0" lvl="7" marL="3200400">
              <a:buNone/>
              <a:defRPr sz="900"/>
            </a:lvl8pPr>
            <a:lvl9pPr indent="0" lvl="8" marL="365760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372" name="Shape 372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373" name="Shape 373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74" name="Shape 374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objTx">
  <p:cSld name="Title, Text and Object">
    <p:spTree>
      <p:nvGrpSpPr>
        <p:cNvPr hidden="false" id="419" name="GroupShape 41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20" name="Shape 420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421" name="Shape 421"/>
          <p:cNvSpPr txBox="true"/>
          <p:nvPr isPhoto="false">
            <p:ph idx="2" type="title"/>
          </p:nvPr>
        </p:nvSpPr>
        <p:spPr>
          <a:xfrm flipH="false" flipV="false" rot="0">
            <a:off x="1942415" y="446088"/>
            <a:ext cx="2629584" cy="976312"/>
          </a:xfrm>
          <a:prstGeom prst="rect">
            <a:avLst/>
          </a:prstGeom>
        </p:spPr>
        <p:txBody>
          <a:bodyPr anchor="b"/>
          <a:lstStyle>
            <a:defPPr/>
            <a:lvl1pPr algn="l" lvl="0">
              <a:defRPr b="false" sz="2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422" name="Shape 422"/>
          <p:cNvSpPr txBox="true"/>
          <p:nvPr isPhoto="false">
            <p:ph idx="3" type="body"/>
          </p:nvPr>
        </p:nvSpPr>
        <p:spPr>
          <a:xfrm flipH="false" flipV="false" rot="0">
            <a:off x="4743494" y="446089"/>
            <a:ext cx="3790905" cy="5414963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423" name="Shape 423"/>
          <p:cNvSpPr txBox="true"/>
          <p:nvPr isPhoto="false">
            <p:ph idx="7" type="body"/>
          </p:nvPr>
        </p:nvSpPr>
        <p:spPr>
          <a:xfrm flipH="false" flipV="false" rot="0">
            <a:off x="1942415" y="1598613"/>
            <a:ext cx="2629584" cy="4262436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1400"/>
            </a:lvl1pPr>
            <a:lvl2pPr indent="0" lvl="1" marL="457200">
              <a:buNone/>
              <a:defRPr sz="1200"/>
            </a:lvl2pPr>
            <a:lvl3pPr indent="0" lvl="2" marL="914400">
              <a:buNone/>
              <a:defRPr sz="1000"/>
            </a:lvl3pPr>
            <a:lvl4pPr indent="0" lvl="3" marL="1371600">
              <a:buNone/>
              <a:defRPr sz="900"/>
            </a:lvl4pPr>
            <a:lvl5pPr indent="0" lvl="4" marL="1828800">
              <a:buNone/>
              <a:defRPr sz="900"/>
            </a:lvl5pPr>
            <a:lvl6pPr indent="0" lvl="5" marL="2286000">
              <a:buNone/>
              <a:defRPr sz="900"/>
            </a:lvl6pPr>
            <a:lvl7pPr indent="0" lvl="6" marL="2743200">
              <a:buNone/>
              <a:defRPr sz="900"/>
            </a:lvl7pPr>
            <a:lvl8pPr indent="0" lvl="7" marL="3200400">
              <a:buNone/>
              <a:defRPr sz="900"/>
            </a:lvl8pPr>
            <a:lvl9pPr indent="0" lvl="8" marL="365760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424" name="Shape 424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425" name="Shape 425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26" name="Shape 426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objTx">
  <p:cSld name="Title, Text and Object">
    <p:spTree>
      <p:nvGrpSpPr>
        <p:cNvPr hidden="false" id="447" name="GroupShape 44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48" name="Shape 448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449" name="Shape 449"/>
          <p:cNvSpPr txBox="true"/>
          <p:nvPr isPhoto="false">
            <p:ph idx="4" type="title"/>
          </p:nvPr>
        </p:nvSpPr>
        <p:spPr>
          <a:xfrm flipH="false" flipV="false" rot="0">
            <a:off x="1942415" y="446088"/>
            <a:ext cx="2629584" cy="976312"/>
          </a:xfrm>
          <a:prstGeom prst="rect">
            <a:avLst/>
          </a:prstGeom>
        </p:spPr>
        <p:txBody>
          <a:bodyPr anchor="b"/>
          <a:lstStyle>
            <a:defPPr/>
            <a:lvl1pPr algn="l" lvl="0">
              <a:defRPr b="false" sz="2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450" name="Shape 450"/>
          <p:cNvSpPr txBox="true"/>
          <p:nvPr isPhoto="false">
            <p:ph idx="5" type="body"/>
          </p:nvPr>
        </p:nvSpPr>
        <p:spPr>
          <a:xfrm flipH="false" flipV="false" rot="0">
            <a:off x="4743494" y="446089"/>
            <a:ext cx="3790905" cy="5414963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451" name="Shape 451"/>
          <p:cNvSpPr txBox="true"/>
          <p:nvPr isPhoto="false">
            <p:ph idx="9" type="body"/>
          </p:nvPr>
        </p:nvSpPr>
        <p:spPr>
          <a:xfrm flipH="false" flipV="false" rot="0">
            <a:off x="1942415" y="1598613"/>
            <a:ext cx="2629584" cy="4262436"/>
          </a:xfrm>
          <a:prstGeom prst="rect">
            <a:avLst/>
          </a:prstGeom>
        </p:spPr>
        <p:txBody>
          <a:bodyPr/>
          <a:lstStyle>
            <a:defPPr/>
            <a:lvl1pPr indent="0" lvl="0" marL="0">
              <a:buNone/>
              <a:defRPr sz="1400"/>
            </a:lvl1pPr>
            <a:lvl2pPr indent="0" lvl="1" marL="457200">
              <a:buNone/>
              <a:defRPr sz="1200"/>
            </a:lvl2pPr>
            <a:lvl3pPr indent="0" lvl="2" marL="914400">
              <a:buNone/>
              <a:defRPr sz="1000"/>
            </a:lvl3pPr>
            <a:lvl4pPr indent="0" lvl="3" marL="1371600">
              <a:buNone/>
              <a:defRPr sz="900"/>
            </a:lvl4pPr>
            <a:lvl5pPr indent="0" lvl="4" marL="1828800">
              <a:buNone/>
              <a:defRPr sz="900"/>
            </a:lvl5pPr>
            <a:lvl6pPr indent="0" lvl="5" marL="2286000">
              <a:buNone/>
              <a:defRPr sz="900"/>
            </a:lvl6pPr>
            <a:lvl7pPr indent="0" lvl="6" marL="2743200">
              <a:buNone/>
              <a:defRPr sz="900"/>
            </a:lvl7pPr>
            <a:lvl8pPr indent="0" lvl="7" marL="3200400">
              <a:buNone/>
              <a:defRPr sz="900"/>
            </a:lvl8pPr>
            <a:lvl9pPr indent="0" lvl="8" marL="365760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452" name="Shape 452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453" name="Shape 453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54" name="Shape 454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picTx">
  <p:cSld name="Title and Picture">
    <p:spTree>
      <p:nvGrpSpPr>
        <p:cNvPr hidden="false" id="205" name="GroupShape 20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06" name="Shape 206"/>
          <p:cNvSpPr txBox="false"/>
          <p:nvPr isPhoto="false"/>
        </p:nvSpPr>
        <p:spPr>
          <a:xfrm flipH="false" flipV="true" rot="0">
            <a:off x="0" y="4910138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07" name="Shape 207"/>
          <p:cNvSpPr txBox="true"/>
          <p:nvPr isPhoto="false">
            <p:ph idx="4" type="title"/>
          </p:nvPr>
        </p:nvSpPr>
        <p:spPr>
          <a:xfrm flipH="false" flipV="false" rot="0">
            <a:off x="1942415" y="4800600"/>
            <a:ext cx="6591985" cy="566737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algn="l" lvl="0">
              <a:defRPr b="false" sz="24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208" name="Shape 208"/>
          <p:cNvSpPr txBox="true"/>
          <p:nvPr isPhoto="false">
            <p:ph idx="5" type="body"/>
          </p:nvPr>
        </p:nvSpPr>
        <p:spPr>
          <a:xfrm flipH="false" flipV="false" rot="0">
            <a:off x="1942415" y="634965"/>
            <a:ext cx="6591985" cy="3854970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algn="ctr" indent="0" lvl="0" marL="0">
              <a:buNone/>
              <a:defRPr sz="1600"/>
            </a:lvl1pPr>
            <a:lvl2pPr indent="0" lvl="1" marL="457200">
              <a:buNone/>
              <a:defRPr sz="1600"/>
            </a:lvl2pPr>
            <a:lvl3pPr indent="0" lvl="2" marL="914400">
              <a:buNone/>
              <a:defRPr sz="1600"/>
            </a:lvl3pPr>
            <a:lvl4pPr indent="0" lvl="3" marL="1371600">
              <a:buNone/>
              <a:defRPr sz="1600"/>
            </a:lvl4pPr>
            <a:lvl5pPr indent="0" lvl="4" marL="1828800">
              <a:buNone/>
              <a:defRPr sz="1600"/>
            </a:lvl5pPr>
            <a:lvl6pPr indent="0" lvl="5" marL="2286000">
              <a:buNone/>
              <a:defRPr sz="1600"/>
            </a:lvl6pPr>
            <a:lvl7pPr indent="0" lvl="6" marL="2743200">
              <a:buNone/>
              <a:defRPr sz="1600"/>
            </a:lvl7pPr>
            <a:lvl8pPr indent="0" lvl="7" marL="3200400">
              <a:buNone/>
              <a:defRPr sz="1600"/>
            </a:lvl8pPr>
            <a:lvl9pPr indent="0" lvl="8" marL="3657600">
              <a:buNone/>
              <a:defRPr sz="1600"/>
            </a:lvl9pPr>
          </a:lstStyle>
          <a:p>
            <a:pPr lvl="0"/>
            <a:r>
              <a:t>Вставка рисунка</a:t>
            </a:r>
          </a:p>
        </p:txBody>
      </p:sp>
      <p:sp>
        <p:nvSpPr>
          <p:cNvPr hidden="false" id="209" name="Shape 209"/>
          <p:cNvSpPr txBox="true"/>
          <p:nvPr isPhoto="false">
            <p:ph idx="9" type="body"/>
          </p:nvPr>
        </p:nvSpPr>
        <p:spPr>
          <a:xfrm flipH="false" flipV="false" rot="0">
            <a:off x="1942415" y="5367338"/>
            <a:ext cx="6591985" cy="49371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indent="0" lvl="0" marL="0">
              <a:buNone/>
              <a:defRPr sz="1200"/>
            </a:lvl1pPr>
            <a:lvl2pPr indent="0" lvl="1" marL="457200">
              <a:buNone/>
              <a:defRPr sz="1200"/>
            </a:lvl2pPr>
            <a:lvl3pPr indent="0" lvl="2" marL="914400">
              <a:buNone/>
              <a:defRPr sz="1000"/>
            </a:lvl3pPr>
            <a:lvl4pPr indent="0" lvl="3" marL="1371600">
              <a:buNone/>
              <a:defRPr sz="900"/>
            </a:lvl4pPr>
            <a:lvl5pPr indent="0" lvl="4" marL="1828800">
              <a:buNone/>
              <a:defRPr sz="900"/>
            </a:lvl5pPr>
            <a:lvl6pPr indent="0" lvl="5" marL="2286000">
              <a:buNone/>
              <a:defRPr sz="900"/>
            </a:lvl6pPr>
            <a:lvl7pPr indent="0" lvl="6" marL="2743200">
              <a:buNone/>
              <a:defRPr sz="900"/>
            </a:lvl7pPr>
            <a:lvl8pPr indent="0" lvl="7" marL="3200400">
              <a:buNone/>
              <a:defRPr sz="900"/>
            </a:lvl8pPr>
            <a:lvl9pPr indent="0" lvl="8" marL="365760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10" name="Shape 21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211" name="Shape 21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12" name="Shape 212"/>
          <p:cNvSpPr txBox="true"/>
          <p:nvPr isPhoto="false">
            <p:ph idx="12" type="sldNum"/>
          </p:nvPr>
        </p:nvSpPr>
        <p:spPr>
          <a:xfrm flipH="false" flipV="false" rot="0">
            <a:off x="511175" y="4983163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picTx">
  <p:cSld name="Title and Picture">
    <p:spTree>
      <p:nvGrpSpPr>
        <p:cNvPr hidden="false" id="260" name="GroupShape 26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61" name="Shape 261"/>
          <p:cNvSpPr txBox="false"/>
          <p:nvPr isPhoto="false"/>
        </p:nvSpPr>
        <p:spPr>
          <a:xfrm flipH="false" flipV="true" rot="0">
            <a:off x="0" y="4910138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62" name="Shape 262"/>
          <p:cNvSpPr txBox="true"/>
          <p:nvPr isPhoto="false">
            <p:ph idx="2" type="title"/>
          </p:nvPr>
        </p:nvSpPr>
        <p:spPr>
          <a:xfrm flipH="false" flipV="false" rot="0">
            <a:off x="1942415" y="4800600"/>
            <a:ext cx="6591985" cy="566737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algn="l" lvl="0">
              <a:defRPr b="false" sz="24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263" name="Shape 263"/>
          <p:cNvSpPr txBox="true"/>
          <p:nvPr isPhoto="false">
            <p:ph idx="3" type="body"/>
          </p:nvPr>
        </p:nvSpPr>
        <p:spPr>
          <a:xfrm flipH="false" flipV="false" rot="0">
            <a:off x="1942415" y="634965"/>
            <a:ext cx="6591985" cy="3854970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algn="ctr" indent="0" lvl="0" marL="0">
              <a:buNone/>
              <a:defRPr sz="1600"/>
            </a:lvl1pPr>
            <a:lvl2pPr indent="0" lvl="1" marL="457200">
              <a:buNone/>
              <a:defRPr sz="1600"/>
            </a:lvl2pPr>
            <a:lvl3pPr indent="0" lvl="2" marL="914400">
              <a:buNone/>
              <a:defRPr sz="1600"/>
            </a:lvl3pPr>
            <a:lvl4pPr indent="0" lvl="3" marL="1371600">
              <a:buNone/>
              <a:defRPr sz="1600"/>
            </a:lvl4pPr>
            <a:lvl5pPr indent="0" lvl="4" marL="1828800">
              <a:buNone/>
              <a:defRPr sz="1600"/>
            </a:lvl5pPr>
            <a:lvl6pPr indent="0" lvl="5" marL="2286000">
              <a:buNone/>
              <a:defRPr sz="1600"/>
            </a:lvl6pPr>
            <a:lvl7pPr indent="0" lvl="6" marL="2743200">
              <a:buNone/>
              <a:defRPr sz="1600"/>
            </a:lvl7pPr>
            <a:lvl8pPr indent="0" lvl="7" marL="3200400">
              <a:buNone/>
              <a:defRPr sz="1600"/>
            </a:lvl8pPr>
            <a:lvl9pPr indent="0" lvl="8" marL="3657600">
              <a:buNone/>
              <a:defRPr sz="1600"/>
            </a:lvl9pPr>
          </a:lstStyle>
          <a:p>
            <a:pPr lvl="0"/>
            <a:r>
              <a:t>Вставка рисунка</a:t>
            </a:r>
          </a:p>
        </p:txBody>
      </p:sp>
      <p:sp>
        <p:nvSpPr>
          <p:cNvPr hidden="false" id="264" name="Shape 264"/>
          <p:cNvSpPr txBox="true"/>
          <p:nvPr isPhoto="false">
            <p:ph idx="7" type="body"/>
          </p:nvPr>
        </p:nvSpPr>
        <p:spPr>
          <a:xfrm flipH="false" flipV="false" rot="0">
            <a:off x="1942415" y="5367338"/>
            <a:ext cx="6591985" cy="49371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indent="0" lvl="0" marL="0">
              <a:buNone/>
              <a:defRPr sz="1200"/>
            </a:lvl1pPr>
            <a:lvl2pPr indent="0" lvl="1" marL="457200">
              <a:buNone/>
              <a:defRPr sz="1200"/>
            </a:lvl2pPr>
            <a:lvl3pPr indent="0" lvl="2" marL="914400">
              <a:buNone/>
              <a:defRPr sz="1000"/>
            </a:lvl3pPr>
            <a:lvl4pPr indent="0" lvl="3" marL="1371600">
              <a:buNone/>
              <a:defRPr sz="900"/>
            </a:lvl4pPr>
            <a:lvl5pPr indent="0" lvl="4" marL="1828800">
              <a:buNone/>
              <a:defRPr sz="900"/>
            </a:lvl5pPr>
            <a:lvl6pPr indent="0" lvl="5" marL="2286000">
              <a:buNone/>
              <a:defRPr sz="900"/>
            </a:lvl6pPr>
            <a:lvl7pPr indent="0" lvl="6" marL="2743200">
              <a:buNone/>
              <a:defRPr sz="900"/>
            </a:lvl7pPr>
            <a:lvl8pPr indent="0" lvl="7" marL="3200400">
              <a:buNone/>
              <a:defRPr sz="900"/>
            </a:lvl8pPr>
            <a:lvl9pPr indent="0" lvl="8" marL="365760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65" name="Shape 265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266" name="Shape 266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67" name="Shape 267"/>
          <p:cNvSpPr txBox="true"/>
          <p:nvPr isPhoto="false">
            <p:ph idx="12" type="sldNum"/>
          </p:nvPr>
        </p:nvSpPr>
        <p:spPr>
          <a:xfrm flipH="false" flipV="false" rot="0">
            <a:off x="511175" y="4983163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picTx">
  <p:cSld name="Title and Picture">
    <p:spTree>
      <p:nvGrpSpPr>
        <p:cNvPr hidden="false" id="268" name="GroupShape 26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69" name="Shape 269"/>
          <p:cNvSpPr txBox="false"/>
          <p:nvPr isPhoto="false"/>
        </p:nvSpPr>
        <p:spPr>
          <a:xfrm flipH="false" flipV="true" rot="0">
            <a:off x="0" y="4910138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70" name="Shape 270"/>
          <p:cNvSpPr txBox="true"/>
          <p:nvPr isPhoto="false">
            <p:ph idx="0" type="title"/>
          </p:nvPr>
        </p:nvSpPr>
        <p:spPr>
          <a:xfrm flipH="false" flipV="false" rot="0">
            <a:off x="1942415" y="4800600"/>
            <a:ext cx="6591985" cy="566737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algn="l" lvl="0">
              <a:defRPr b="false" sz="24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271" name="Shape 271"/>
          <p:cNvSpPr txBox="true"/>
          <p:nvPr isPhoto="false">
            <p:ph idx="1" type="body"/>
          </p:nvPr>
        </p:nvSpPr>
        <p:spPr>
          <a:xfrm flipH="false" flipV="false" rot="0">
            <a:off x="1942415" y="634965"/>
            <a:ext cx="6591985" cy="3854970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algn="ctr" indent="0" lvl="0" marL="0">
              <a:buNone/>
              <a:defRPr sz="1600"/>
            </a:lvl1pPr>
            <a:lvl2pPr indent="0" lvl="1" marL="457200">
              <a:buNone/>
              <a:defRPr sz="1600"/>
            </a:lvl2pPr>
            <a:lvl3pPr indent="0" lvl="2" marL="914400">
              <a:buNone/>
              <a:defRPr sz="1600"/>
            </a:lvl3pPr>
            <a:lvl4pPr indent="0" lvl="3" marL="1371600">
              <a:buNone/>
              <a:defRPr sz="1600"/>
            </a:lvl4pPr>
            <a:lvl5pPr indent="0" lvl="4" marL="1828800">
              <a:buNone/>
              <a:defRPr sz="1600"/>
            </a:lvl5pPr>
            <a:lvl6pPr indent="0" lvl="5" marL="2286000">
              <a:buNone/>
              <a:defRPr sz="1600"/>
            </a:lvl6pPr>
            <a:lvl7pPr indent="0" lvl="6" marL="2743200">
              <a:buNone/>
              <a:defRPr sz="1600"/>
            </a:lvl7pPr>
            <a:lvl8pPr indent="0" lvl="7" marL="3200400">
              <a:buNone/>
              <a:defRPr sz="1600"/>
            </a:lvl8pPr>
            <a:lvl9pPr indent="0" lvl="8" marL="3657600">
              <a:buNone/>
              <a:defRPr sz="1600"/>
            </a:lvl9pPr>
          </a:lstStyle>
          <a:p>
            <a:pPr lvl="0"/>
            <a:r>
              <a:t>Вставка рисунка</a:t>
            </a:r>
          </a:p>
        </p:txBody>
      </p:sp>
      <p:sp>
        <p:nvSpPr>
          <p:cNvPr hidden="false" id="272" name="Shape 272"/>
          <p:cNvSpPr txBox="true"/>
          <p:nvPr isPhoto="false">
            <p:ph idx="11" type="body"/>
          </p:nvPr>
        </p:nvSpPr>
        <p:spPr>
          <a:xfrm flipH="false" flipV="false" rot="0">
            <a:off x="1942415" y="5367338"/>
            <a:ext cx="6591985" cy="49371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indent="0" lvl="0" marL="0">
              <a:buNone/>
              <a:defRPr sz="1200"/>
            </a:lvl1pPr>
            <a:lvl2pPr indent="0" lvl="1" marL="457200">
              <a:buNone/>
              <a:defRPr sz="1200"/>
            </a:lvl2pPr>
            <a:lvl3pPr indent="0" lvl="2" marL="914400">
              <a:buNone/>
              <a:defRPr sz="1000"/>
            </a:lvl3pPr>
            <a:lvl4pPr indent="0" lvl="3" marL="1371600">
              <a:buNone/>
              <a:defRPr sz="900"/>
            </a:lvl4pPr>
            <a:lvl5pPr indent="0" lvl="4" marL="1828800">
              <a:buNone/>
              <a:defRPr sz="900"/>
            </a:lvl5pPr>
            <a:lvl6pPr indent="0" lvl="5" marL="2286000">
              <a:buNone/>
              <a:defRPr sz="900"/>
            </a:lvl6pPr>
            <a:lvl7pPr indent="0" lvl="6" marL="2743200">
              <a:buNone/>
              <a:defRPr sz="900"/>
            </a:lvl7pPr>
            <a:lvl8pPr indent="0" lvl="7" marL="3200400">
              <a:buNone/>
              <a:defRPr sz="900"/>
            </a:lvl8pPr>
            <a:lvl9pPr indent="0" lvl="8" marL="365760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73" name="Shape 273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274" name="Shape 274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75" name="Shape 275"/>
          <p:cNvSpPr txBox="true"/>
          <p:nvPr isPhoto="false">
            <p:ph idx="12" type="sldNum"/>
          </p:nvPr>
        </p:nvSpPr>
        <p:spPr>
          <a:xfrm flipH="false" flipV="false" rot="0">
            <a:off x="511175" y="4983163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vertTx">
  <p:cSld name="Title and Vertical Text">
    <p:spTree>
      <p:nvGrpSpPr>
        <p:cNvPr hidden="false" id="120" name="GroupShape 12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21" name="Shape 121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122" name="Shape 122"/>
          <p:cNvSpPr txBox="true"/>
          <p:nvPr isPhoto="false">
            <p:ph idx="4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123" name="Shape 123"/>
          <p:cNvSpPr txBox="true"/>
          <p:nvPr isPhoto="false">
            <p:ph idx="5" type="body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24" name="Shape 124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125" name="Shape 125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26" name="Shape 126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vertTx">
  <p:cSld name="Title and Vertical Text">
    <p:spTree>
      <p:nvGrpSpPr>
        <p:cNvPr hidden="false" id="233" name="GroupShape 23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34" name="Shape 234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35" name="Shape 235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236" name="Shape 236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237" name="Shape 237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238" name="Shape 238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39" name="Shape 239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itle">
  <p:cSld name="Title">
    <p:spTree>
      <p:nvGrpSpPr>
        <p:cNvPr hidden="false" id="440" name="GroupShape 44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41" name="Shape 441"/>
          <p:cNvSpPr txBox="false"/>
          <p:nvPr isPhoto="false"/>
        </p:nvSpPr>
        <p:spPr>
          <a:xfrm flipH="false" flipV="false" rot="0">
            <a:off x="-31750" y="4321175"/>
            <a:ext cx="1395413" cy="78105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8042" name="ODFRight"/>
              <a:gd fmla="val 10000" name="ODFBottom"/>
              <a:gd fmla="val 8042" name="ODFWidth"/>
              <a:gd fmla="val 10000" name="ODFHeight"/>
            </a:gdLst>
            <a:rect b="OXMLTextRectB" l="OXMLTextRectL" r="OXMLTextRectR" t="OXMLTextRectT"/>
            <a:pathLst>
              <a:path fill="norm" h="10000" stroke="true" w="8042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442" name="Shape 442"/>
          <p:cNvSpPr txBox="true"/>
          <p:nvPr isPhoto="false">
            <p:ph idx="4" type="title"/>
          </p:nvPr>
        </p:nvSpPr>
        <p:spPr>
          <a:xfrm flipH="false" flipV="false" rot="0">
            <a:off x="1942415" y="2514601"/>
            <a:ext cx="6600451" cy="2262781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lvl="0">
              <a:defRPr sz="54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443" name="Shape 443"/>
          <p:cNvSpPr txBox="true"/>
          <p:nvPr isPhoto="false">
            <p:ph idx="5" type="subTitle"/>
          </p:nvPr>
        </p:nvSpPr>
        <p:spPr>
          <a:xfrm flipH="false" flipV="false" rot="0">
            <a:off x="1942415" y="4777380"/>
            <a:ext cx="6600451" cy="1126282"/>
          </a:xfrm>
          <a:prstGeom prst="rect">
            <a:avLst/>
          </a:prstGeom>
        </p:spPr>
        <p:txBody>
          <a:bodyPr/>
          <a:lstStyle>
            <a:defPPr/>
            <a:lvl1pPr algn="l" indent="0" lvl="0" marL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algn="ctr" indent="0" lvl="1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lvl="2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lvl="3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lvl="4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lvl="5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lvl="6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lvl="7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lvl="8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t>Образец подзаголовка</a:t>
            </a:r>
          </a:p>
        </p:txBody>
      </p:sp>
      <p:sp>
        <p:nvSpPr>
          <p:cNvPr hidden="false" id="444" name="Shape 444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445" name="Shape 445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46" name="Shape 446"/>
          <p:cNvSpPr txBox="true"/>
          <p:nvPr isPhoto="false">
            <p:ph idx="12" type="sldNum"/>
          </p:nvPr>
        </p:nvSpPr>
        <p:spPr>
          <a:xfrm flipH="false" flipV="false" rot="0">
            <a:off x="423863" y="4529138"/>
            <a:ext cx="584200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vertTx">
  <p:cSld name="Title and Vertical Text">
    <p:spTree>
      <p:nvGrpSpPr>
        <p:cNvPr hidden="false" id="336" name="GroupShape 33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37" name="Shape 337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38" name="Shape 338"/>
          <p:cNvSpPr txBox="true"/>
          <p:nvPr isPhoto="false">
            <p:ph idx="2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339" name="Shape 339"/>
          <p:cNvSpPr txBox="true"/>
          <p:nvPr isPhoto="false">
            <p:ph idx="3" type="body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340" name="Shape 34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341" name="Shape 34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42" name="Shape 34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vertTitleAndTx">
  <p:cSld name="Vertical Title and Text">
    <p:spTree>
      <p:nvGrpSpPr>
        <p:cNvPr hidden="false" id="276" name="GroupShape 27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77" name="Shape 277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78" name="Shape 278"/>
          <p:cNvSpPr txBox="true"/>
          <p:nvPr isPhoto="false">
            <p:ph idx="0" type="title"/>
          </p:nvPr>
        </p:nvSpPr>
        <p:spPr>
          <a:xfrm flipH="false" flipV="false" rot="0">
            <a:off x="6878535" y="627406"/>
            <a:ext cx="1656132" cy="5283817"/>
          </a:xfrm>
          <a:prstGeom prst="rect">
            <a:avLst/>
          </a:prstGeom>
        </p:spPr>
        <p:txBody>
          <a:bodyPr anchor="ctr"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279" name="Shape 279"/>
          <p:cNvSpPr txBox="true"/>
          <p:nvPr isPhoto="false">
            <p:ph idx="1" type="body"/>
          </p:nvPr>
        </p:nvSpPr>
        <p:spPr>
          <a:xfrm flipH="false" flipV="false" rot="0">
            <a:off x="1942415" y="627406"/>
            <a:ext cx="4716348" cy="5283817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280" name="Shape 28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281" name="Shape 28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82" name="Shape 28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vertTitleAndTx">
  <p:cSld name="Vertical Title and Text">
    <p:spTree>
      <p:nvGrpSpPr>
        <p:cNvPr hidden="false" id="360" name="GroupShape 36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61" name="Shape 361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62" name="Shape 362"/>
          <p:cNvSpPr txBox="true"/>
          <p:nvPr isPhoto="false">
            <p:ph idx="2" type="title"/>
          </p:nvPr>
        </p:nvSpPr>
        <p:spPr>
          <a:xfrm flipH="false" flipV="false" rot="0">
            <a:off x="6878535" y="627406"/>
            <a:ext cx="1656132" cy="5283817"/>
          </a:xfrm>
          <a:prstGeom prst="rect">
            <a:avLst/>
          </a:prstGeom>
        </p:spPr>
        <p:txBody>
          <a:bodyPr anchor="ctr"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363" name="Shape 363"/>
          <p:cNvSpPr txBox="true"/>
          <p:nvPr isPhoto="false">
            <p:ph idx="3" type="body"/>
          </p:nvPr>
        </p:nvSpPr>
        <p:spPr>
          <a:xfrm flipH="false" flipV="false" rot="0">
            <a:off x="1942415" y="627406"/>
            <a:ext cx="4716348" cy="5283817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364" name="Shape 364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365" name="Shape 365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66" name="Shape 366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vertTitleAndTx">
  <p:cSld name="Vertical Title and Text">
    <p:spTree>
      <p:nvGrpSpPr>
        <p:cNvPr hidden="false" id="433" name="GroupShape 43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34" name="Shape 434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435" name="Shape 435"/>
          <p:cNvSpPr txBox="true"/>
          <p:nvPr isPhoto="false">
            <p:ph idx="4" type="title"/>
          </p:nvPr>
        </p:nvSpPr>
        <p:spPr>
          <a:xfrm flipH="false" flipV="false" rot="0">
            <a:off x="6878535" y="627406"/>
            <a:ext cx="1656132" cy="5283817"/>
          </a:xfrm>
          <a:prstGeom prst="rect">
            <a:avLst/>
          </a:prstGeom>
        </p:spPr>
        <p:txBody>
          <a:bodyPr anchor="ctr"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436" name="Shape 436"/>
          <p:cNvSpPr txBox="true"/>
          <p:nvPr isPhoto="false">
            <p:ph idx="5" type="body"/>
          </p:nvPr>
        </p:nvSpPr>
        <p:spPr>
          <a:xfrm flipH="false" flipV="false" rot="0">
            <a:off x="1942415" y="627406"/>
            <a:ext cx="4716348" cy="5283817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437" name="Shape 437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438" name="Shape 438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39" name="Shape 439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Цитата карточки имени">
    <p:spTree>
      <p:nvGrpSpPr>
        <p:cNvPr hidden="false" id="100" name="GroupShape 10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01" name="Shape 101"/>
          <p:cNvSpPr txBox="false"/>
          <p:nvPr isPhoto="false"/>
        </p:nvSpPr>
        <p:spPr>
          <a:xfrm flipH="false" flipV="true" rot="0">
            <a:off x="0" y="4910138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102" name="Shape 102"/>
          <p:cNvSpPr txBox="true"/>
          <p:nvPr isPhoto="false"/>
        </p:nvSpPr>
        <p:spPr>
          <a:xfrm flipH="false" flipV="false" rot="0">
            <a:off x="1808163" y="647700"/>
            <a:ext cx="457200" cy="585788"/>
          </a:xfrm>
          <a:prstGeom prst="rect">
            <a:avLst/>
          </a:prstGeom>
        </p:spPr>
        <p:txBody>
          <a:bodyPr anchor="ctr" bIns="45720" lIns="91440" rIns="91440" tIns="45720"/>
          <a:p>
            <a:pPr algn="l"/>
            <a:r>
              <a:rPr sz="8000">
                <a:solidFill>
                  <a:schemeClr val="accent1"/>
                </a:solidFill>
                <a:latin typeface="Arial"/>
                <a:ea typeface="Arial"/>
                <a:cs typeface="Arial"/>
              </a:rPr>
              <a:t>“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103" name="Shape 103"/>
          <p:cNvSpPr txBox="true"/>
          <p:nvPr isPhoto="false"/>
        </p:nvSpPr>
        <p:spPr>
          <a:xfrm flipH="false" flipV="false" rot="0">
            <a:off x="8169275" y="2905125"/>
            <a:ext cx="457200" cy="584200"/>
          </a:xfrm>
          <a:prstGeom prst="rect">
            <a:avLst/>
          </a:prstGeom>
        </p:spPr>
        <p:txBody>
          <a:bodyPr anchor="ctr" bIns="45720" lIns="91440" rIns="91440" tIns="45720"/>
          <a:p>
            <a:pPr algn="l"/>
            <a:r>
              <a:rPr sz="8000">
                <a:solidFill>
                  <a:schemeClr val="accent1"/>
                </a:solidFill>
                <a:latin typeface="Arial"/>
                <a:ea typeface="Arial"/>
                <a:cs typeface="Arial"/>
              </a:rPr>
              <a:t>”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104" name="Shape 104"/>
          <p:cNvSpPr txBox="true"/>
          <p:nvPr isPhoto="false">
            <p:ph idx="2" type="title"/>
          </p:nvPr>
        </p:nvSpPr>
        <p:spPr>
          <a:xfrm flipH="false" flipV="false" rot="0">
            <a:off x="2188123" y="609600"/>
            <a:ext cx="6109587" cy="289560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cap="none" sz="4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105" name="Shape 105"/>
          <p:cNvSpPr txBox="true"/>
          <p:nvPr isPhoto="false">
            <p:ph idx="6" type="body"/>
          </p:nvPr>
        </p:nvSpPr>
        <p:spPr>
          <a:xfrm flipH="false" flipV="false" rot="0">
            <a:off x="1942415" y="4343400"/>
            <a:ext cx="6688292" cy="838200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sz="2400">
                <a:solidFill>
                  <a:schemeClr val="accent1"/>
                </a:solidFill>
              </a:defRPr>
            </a:lvl1pPr>
            <a:lvl2pPr indent="0" lvl="1" marL="457200">
              <a:buNone/>
            </a:lvl2pPr>
            <a:lvl3pPr indent="0" lvl="2" marL="914400">
              <a:buNone/>
            </a:lvl3pPr>
            <a:lvl4pPr indent="0" lvl="3" marL="1371600">
              <a:buNone/>
            </a:lvl4pPr>
            <a:lvl5pPr indent="0" lvl="4" marL="1828800">
              <a:buNone/>
            </a:lvl5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06" name="Shape 106"/>
          <p:cNvSpPr txBox="true"/>
          <p:nvPr isPhoto="false">
            <p:ph idx="7" type="body"/>
          </p:nvPr>
        </p:nvSpPr>
        <p:spPr>
          <a:xfrm flipH="false" flipV="false" rot="0">
            <a:off x="1942415" y="5181600"/>
            <a:ext cx="6688292" cy="72962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07" name="Shape 107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108" name="Shape 108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09" name="Shape 109"/>
          <p:cNvSpPr txBox="true"/>
          <p:nvPr isPhoto="false">
            <p:ph idx="12" type="sldNum"/>
          </p:nvPr>
        </p:nvSpPr>
        <p:spPr>
          <a:xfrm flipH="false" flipV="false" rot="0">
            <a:off x="511175" y="4983163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Цитата карточки имени">
    <p:spTree>
      <p:nvGrpSpPr>
        <p:cNvPr hidden="false" id="110" name="GroupShape 11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11" name="Shape 111"/>
          <p:cNvSpPr txBox="false"/>
          <p:nvPr isPhoto="false"/>
        </p:nvSpPr>
        <p:spPr>
          <a:xfrm flipH="false" flipV="true" rot="0">
            <a:off x="0" y="4910138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112" name="Shape 112"/>
          <p:cNvSpPr txBox="true"/>
          <p:nvPr isPhoto="false"/>
        </p:nvSpPr>
        <p:spPr>
          <a:xfrm flipH="false" flipV="false" rot="0">
            <a:off x="1808163" y="647700"/>
            <a:ext cx="457200" cy="585788"/>
          </a:xfrm>
          <a:prstGeom prst="rect">
            <a:avLst/>
          </a:prstGeom>
        </p:spPr>
        <p:txBody>
          <a:bodyPr anchor="ctr" bIns="45720" lIns="91440" rIns="91440" tIns="45720"/>
          <a:p>
            <a:pPr algn="l"/>
            <a:r>
              <a:rPr sz="8000">
                <a:solidFill>
                  <a:srgbClr val="353535"/>
                </a:solidFill>
                <a:latin typeface="Arial"/>
                <a:ea typeface="Arial"/>
                <a:cs typeface="Arial"/>
              </a:rPr>
              <a:t>“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113" name="Shape 113"/>
          <p:cNvSpPr txBox="true"/>
          <p:nvPr isPhoto="false"/>
        </p:nvSpPr>
        <p:spPr>
          <a:xfrm flipH="false" flipV="false" rot="0">
            <a:off x="8169275" y="2905125"/>
            <a:ext cx="457200" cy="584200"/>
          </a:xfrm>
          <a:prstGeom prst="rect">
            <a:avLst/>
          </a:prstGeom>
        </p:spPr>
        <p:txBody>
          <a:bodyPr anchor="ctr" bIns="45720" lIns="91440" rIns="91440" tIns="45720"/>
          <a:p>
            <a:pPr algn="l"/>
            <a:r>
              <a:rPr sz="8000">
                <a:solidFill>
                  <a:srgbClr val="353535"/>
                </a:solidFill>
                <a:latin typeface="Arial"/>
                <a:ea typeface="Arial"/>
                <a:cs typeface="Arial"/>
              </a:rPr>
              <a:t>”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114" name="Shape 114"/>
          <p:cNvSpPr txBox="true"/>
          <p:nvPr isPhoto="false">
            <p:ph idx="4" type="title"/>
          </p:nvPr>
        </p:nvSpPr>
        <p:spPr>
          <a:xfrm flipH="false" flipV="false" rot="0">
            <a:off x="2188123" y="609600"/>
            <a:ext cx="6109587" cy="289560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cap="none" sz="4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115" name="Shape 115"/>
          <p:cNvSpPr txBox="true"/>
          <p:nvPr isPhoto="false">
            <p:ph idx="8" type="body"/>
          </p:nvPr>
        </p:nvSpPr>
        <p:spPr>
          <a:xfrm flipH="false" flipV="false" rot="0">
            <a:off x="1942415" y="4343400"/>
            <a:ext cx="6688292" cy="838200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sz="2400">
                <a:solidFill>
                  <a:schemeClr val="accent1"/>
                </a:solidFill>
              </a:defRPr>
            </a:lvl1pPr>
            <a:lvl2pPr indent="0" lvl="1" marL="457200">
              <a:buNone/>
            </a:lvl2pPr>
            <a:lvl3pPr indent="0" lvl="2" marL="914400">
              <a:buNone/>
            </a:lvl3pPr>
            <a:lvl4pPr indent="0" lvl="3" marL="1371600">
              <a:buNone/>
            </a:lvl4pPr>
            <a:lvl5pPr indent="0" lvl="4" marL="1828800">
              <a:buNone/>
            </a:lvl5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16" name="Shape 116"/>
          <p:cNvSpPr txBox="true"/>
          <p:nvPr isPhoto="false">
            <p:ph idx="9" type="body"/>
          </p:nvPr>
        </p:nvSpPr>
        <p:spPr>
          <a:xfrm flipH="false" flipV="false" rot="0">
            <a:off x="1942415" y="5181600"/>
            <a:ext cx="6688292" cy="72962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17" name="Shape 117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118" name="Shape 118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19" name="Shape 119"/>
          <p:cNvSpPr txBox="true"/>
          <p:nvPr isPhoto="false">
            <p:ph idx="12" type="sldNum"/>
          </p:nvPr>
        </p:nvSpPr>
        <p:spPr>
          <a:xfrm flipH="false" flipV="false" rot="0">
            <a:off x="511175" y="4983163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Истина или ложь">
    <p:spTree>
      <p:nvGrpSpPr>
        <p:cNvPr hidden="false" id="127" name="GroupShape 12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28" name="Shape 128"/>
          <p:cNvSpPr txBox="false"/>
          <p:nvPr isPhoto="false"/>
        </p:nvSpPr>
        <p:spPr>
          <a:xfrm flipH="false" flipV="true" rot="0">
            <a:off x="0" y="4910138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129" name="Shape 129"/>
          <p:cNvSpPr txBox="true"/>
          <p:nvPr isPhoto="false">
            <p:ph idx="0" type="title"/>
          </p:nvPr>
        </p:nvSpPr>
        <p:spPr>
          <a:xfrm flipH="false" flipV="false" rot="0">
            <a:off x="1942415" y="627407"/>
            <a:ext cx="6591983" cy="288002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sz="4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130" name="Shape 130"/>
          <p:cNvSpPr txBox="true"/>
          <p:nvPr isPhoto="false">
            <p:ph idx="10" type="body"/>
          </p:nvPr>
        </p:nvSpPr>
        <p:spPr>
          <a:xfrm flipH="false" flipV="false" rot="0">
            <a:off x="1942415" y="4343400"/>
            <a:ext cx="6591985" cy="838200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sz="2400">
                <a:solidFill>
                  <a:schemeClr val="accent1"/>
                </a:solidFill>
              </a:defRPr>
            </a:lvl1pPr>
            <a:lvl2pPr indent="0" lvl="1" marL="457200">
              <a:buNone/>
            </a:lvl2pPr>
            <a:lvl3pPr indent="0" lvl="2" marL="914400">
              <a:buNone/>
            </a:lvl3pPr>
            <a:lvl4pPr indent="0" lvl="3" marL="1371600">
              <a:buNone/>
            </a:lvl4pPr>
            <a:lvl5pPr indent="0" lvl="4" marL="1828800">
              <a:buNone/>
            </a:lvl5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31" name="Shape 131"/>
          <p:cNvSpPr txBox="true"/>
          <p:nvPr isPhoto="false">
            <p:ph idx="11" type="body"/>
          </p:nvPr>
        </p:nvSpPr>
        <p:spPr>
          <a:xfrm flipH="false" flipV="false" rot="0">
            <a:off x="1942415" y="5181600"/>
            <a:ext cx="6591985" cy="72962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32" name="Shape 132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133" name="Shape 133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34" name="Shape 134"/>
          <p:cNvSpPr txBox="true"/>
          <p:nvPr isPhoto="false">
            <p:ph idx="12" type="sldNum"/>
          </p:nvPr>
        </p:nvSpPr>
        <p:spPr>
          <a:xfrm flipH="false" flipV="false" rot="0">
            <a:off x="511175" y="4983163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Истина или ложь">
    <p:spTree>
      <p:nvGrpSpPr>
        <p:cNvPr hidden="false" id="159" name="GroupShape 15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60" name="Shape 160"/>
          <p:cNvSpPr txBox="false"/>
          <p:nvPr isPhoto="false"/>
        </p:nvSpPr>
        <p:spPr>
          <a:xfrm flipH="false" flipV="true" rot="0">
            <a:off x="0" y="4910138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161" name="Shape 161"/>
          <p:cNvSpPr txBox="true"/>
          <p:nvPr isPhoto="false">
            <p:ph idx="4" type="title"/>
          </p:nvPr>
        </p:nvSpPr>
        <p:spPr>
          <a:xfrm flipH="false" flipV="false" rot="0">
            <a:off x="1942415" y="627407"/>
            <a:ext cx="6591983" cy="288002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sz="4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162" name="Shape 162"/>
          <p:cNvSpPr txBox="true"/>
          <p:nvPr isPhoto="false">
            <p:ph idx="8" type="body"/>
          </p:nvPr>
        </p:nvSpPr>
        <p:spPr>
          <a:xfrm flipH="false" flipV="false" rot="0">
            <a:off x="1942415" y="4343400"/>
            <a:ext cx="6591985" cy="838200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sz="2400">
                <a:solidFill>
                  <a:schemeClr val="accent1"/>
                </a:solidFill>
              </a:defRPr>
            </a:lvl1pPr>
            <a:lvl2pPr indent="0" lvl="1" marL="457200">
              <a:buNone/>
            </a:lvl2pPr>
            <a:lvl3pPr indent="0" lvl="2" marL="914400">
              <a:buNone/>
            </a:lvl3pPr>
            <a:lvl4pPr indent="0" lvl="3" marL="1371600">
              <a:buNone/>
            </a:lvl4pPr>
            <a:lvl5pPr indent="0" lvl="4" marL="1828800">
              <a:buNone/>
            </a:lvl5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63" name="Shape 163"/>
          <p:cNvSpPr txBox="true"/>
          <p:nvPr isPhoto="false">
            <p:ph idx="9" type="body"/>
          </p:nvPr>
        </p:nvSpPr>
        <p:spPr>
          <a:xfrm flipH="false" flipV="false" rot="0">
            <a:off x="1942415" y="5181600"/>
            <a:ext cx="6591985" cy="72962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64" name="Shape 164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165" name="Shape 165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66" name="Shape 166"/>
          <p:cNvSpPr txBox="true"/>
          <p:nvPr isPhoto="false">
            <p:ph idx="12" type="sldNum"/>
          </p:nvPr>
        </p:nvSpPr>
        <p:spPr>
          <a:xfrm flipH="false" flipV="false" rot="0">
            <a:off x="511175" y="4983163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Пользовательский макет">
    <p:spTree>
      <p:nvGrpSpPr>
        <p:cNvPr hidden="false" id="167" name="GroupShape 16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68" name="Shape 168"/>
          <p:cNvSpPr txBox="true"/>
          <p:nvPr isPhoto="false">
            <p:ph idx="2" type="title"/>
          </p:nvPr>
        </p:nvSpPr>
        <p:spPr>
          <a:xfrm flipH="false" flipV="false" rot="0">
            <a:off x="685800" y="2130425"/>
            <a:ext cx="7770813" cy="1468437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169" name="Shape 169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 wrap="square"/>
          <a:lstStyle>
            <a:defPPr/>
            <a:lvl1pPr lvl="0">
              <a:lnSpc>
                <a:spcPct val="93000"/>
              </a:lnSpc>
              <a:buClr>
                <a:srgbClr val="000000"/>
              </a:buClr>
              <a:buSzPts val="2000"/>
              <a:buFont typeface="Times New Roman"/>
              <a:buNone/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</a:lstStyle>
          <a:p>
            <a:r>
              <a:t>‹#›</a:t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Карточка имени">
    <p:spTree>
      <p:nvGrpSpPr>
        <p:cNvPr hidden="false" id="177" name="GroupShape 17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78" name="Shape 178"/>
          <p:cNvSpPr txBox="false"/>
          <p:nvPr isPhoto="false"/>
        </p:nvSpPr>
        <p:spPr>
          <a:xfrm flipH="false" flipV="true" rot="0">
            <a:off x="0" y="4910138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179" name="Shape 179"/>
          <p:cNvSpPr txBox="true"/>
          <p:nvPr isPhoto="false">
            <p:ph idx="4" type="title"/>
          </p:nvPr>
        </p:nvSpPr>
        <p:spPr>
          <a:xfrm flipH="false" flipV="false" rot="0">
            <a:off x="1942415" y="2438401"/>
            <a:ext cx="6591985" cy="2724845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algn="l" lvl="0">
              <a:defRPr b="false" sz="4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180" name="Shape 180"/>
          <p:cNvSpPr txBox="true"/>
          <p:nvPr isPhoto="false">
            <p:ph idx="9" type="body"/>
          </p:nvPr>
        </p:nvSpPr>
        <p:spPr>
          <a:xfrm flipH="false" flipV="false" rot="0">
            <a:off x="1942415" y="5181600"/>
            <a:ext cx="6591985" cy="72962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81" name="Shape 181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182" name="Shape 182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83" name="Shape 183"/>
          <p:cNvSpPr txBox="true"/>
          <p:nvPr isPhoto="false">
            <p:ph idx="12" type="sldNum"/>
          </p:nvPr>
        </p:nvSpPr>
        <p:spPr>
          <a:xfrm flipH="false" flipV="false" rot="0">
            <a:off x="511175" y="4983163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obj">
  <p:cSld name="Title and Content">
    <p:spTree>
      <p:nvGrpSpPr>
        <p:cNvPr hidden="false" id="314" name="GroupShape 31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15" name="Shape 315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16" name="Shape 316"/>
          <p:cNvSpPr txBox="true"/>
          <p:nvPr isPhoto="false">
            <p:ph idx="0" type="title"/>
          </p:nvPr>
        </p:nvSpPr>
        <p:spPr>
          <a:xfrm flipH="false" flipV="false" rot="0">
            <a:off x="1945201" y="624110"/>
            <a:ext cx="6589199" cy="128089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317" name="Shape 317"/>
          <p:cNvSpPr txBox="true"/>
          <p:nvPr isPhoto="false">
            <p:ph idx="1" type="body"/>
          </p:nvPr>
        </p:nvSpPr>
        <p:spPr>
          <a:xfrm flipH="false" flipV="false" rot="0">
            <a:off x="1942415" y="2133600"/>
            <a:ext cx="6591985" cy="377762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318" name="Shape 318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319" name="Shape 319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20" name="Shape 320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Истина или ложь">
    <p:spTree>
      <p:nvGrpSpPr>
        <p:cNvPr hidden="false" id="191" name="GroupShape 19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92" name="Shape 192"/>
          <p:cNvSpPr txBox="false"/>
          <p:nvPr isPhoto="false"/>
        </p:nvSpPr>
        <p:spPr>
          <a:xfrm flipH="false" flipV="true" rot="0">
            <a:off x="0" y="4910138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193" name="Shape 193"/>
          <p:cNvSpPr txBox="true"/>
          <p:nvPr isPhoto="false">
            <p:ph idx="2" type="title"/>
          </p:nvPr>
        </p:nvSpPr>
        <p:spPr>
          <a:xfrm flipH="false" flipV="false" rot="0">
            <a:off x="1942415" y="627407"/>
            <a:ext cx="6591983" cy="288002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sz="4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194" name="Shape 194"/>
          <p:cNvSpPr txBox="true"/>
          <p:nvPr isPhoto="false">
            <p:ph idx="6" type="body"/>
          </p:nvPr>
        </p:nvSpPr>
        <p:spPr>
          <a:xfrm flipH="false" flipV="false" rot="0">
            <a:off x="1942415" y="4343400"/>
            <a:ext cx="6591985" cy="838200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sz="2400">
                <a:solidFill>
                  <a:schemeClr val="accent1"/>
                </a:solidFill>
              </a:defRPr>
            </a:lvl1pPr>
            <a:lvl2pPr indent="0" lvl="1" marL="457200">
              <a:buNone/>
            </a:lvl2pPr>
            <a:lvl3pPr indent="0" lvl="2" marL="914400">
              <a:buNone/>
            </a:lvl3pPr>
            <a:lvl4pPr indent="0" lvl="3" marL="1371600">
              <a:buNone/>
            </a:lvl4pPr>
            <a:lvl5pPr indent="0" lvl="4" marL="1828800">
              <a:buNone/>
            </a:lvl5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95" name="Shape 195"/>
          <p:cNvSpPr txBox="true"/>
          <p:nvPr isPhoto="false">
            <p:ph idx="7" type="body"/>
          </p:nvPr>
        </p:nvSpPr>
        <p:spPr>
          <a:xfrm flipH="false" flipV="false" rot="0">
            <a:off x="1942415" y="5181600"/>
            <a:ext cx="6591985" cy="72962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96" name="Shape 196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197" name="Shape 197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98" name="Shape 198"/>
          <p:cNvSpPr txBox="true"/>
          <p:nvPr isPhoto="false">
            <p:ph idx="12" type="sldNum"/>
          </p:nvPr>
        </p:nvSpPr>
        <p:spPr>
          <a:xfrm flipH="false" flipV="false" rot="0">
            <a:off x="511175" y="4983163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Цитата с подписью">
    <p:spTree>
      <p:nvGrpSpPr>
        <p:cNvPr hidden="false" id="223" name="GroupShape 22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24" name="Shape 224"/>
          <p:cNvSpPr txBox="false"/>
          <p:nvPr isPhoto="false"/>
        </p:nvSpPr>
        <p:spPr>
          <a:xfrm flipH="false" flipV="true" rot="0">
            <a:off x="0" y="3167063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25" name="Shape 225"/>
          <p:cNvSpPr txBox="true"/>
          <p:nvPr isPhoto="false"/>
        </p:nvSpPr>
        <p:spPr>
          <a:xfrm flipH="false" flipV="false" rot="0">
            <a:off x="1808163" y="647700"/>
            <a:ext cx="457200" cy="585788"/>
          </a:xfrm>
          <a:prstGeom prst="rect">
            <a:avLst/>
          </a:prstGeom>
        </p:spPr>
        <p:txBody>
          <a:bodyPr anchor="ctr" bIns="45720" lIns="91440" rIns="91440" tIns="45720"/>
          <a:p>
            <a:pPr algn="l"/>
            <a:r>
              <a:rPr sz="8000">
                <a:solidFill>
                  <a:schemeClr val="accent1"/>
                </a:solidFill>
                <a:latin typeface="Arial"/>
                <a:ea typeface="Arial"/>
                <a:cs typeface="Arial"/>
              </a:rPr>
              <a:t>“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26" name="Shape 226"/>
          <p:cNvSpPr txBox="true"/>
          <p:nvPr isPhoto="false"/>
        </p:nvSpPr>
        <p:spPr>
          <a:xfrm flipH="false" flipV="false" rot="0">
            <a:off x="8169275" y="2905125"/>
            <a:ext cx="457200" cy="584200"/>
          </a:xfrm>
          <a:prstGeom prst="rect">
            <a:avLst/>
          </a:prstGeom>
        </p:spPr>
        <p:txBody>
          <a:bodyPr anchor="ctr" bIns="45720" lIns="91440" rIns="91440" tIns="45720"/>
          <a:p>
            <a:pPr algn="l"/>
            <a:r>
              <a:rPr sz="8000">
                <a:solidFill>
                  <a:schemeClr val="accent1"/>
                </a:solidFill>
                <a:latin typeface="Arial"/>
                <a:ea typeface="Arial"/>
                <a:cs typeface="Arial"/>
              </a:rPr>
              <a:t>”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27" name="Shape 227"/>
          <p:cNvSpPr txBox="true"/>
          <p:nvPr isPhoto="false">
            <p:ph idx="2" type="title"/>
          </p:nvPr>
        </p:nvSpPr>
        <p:spPr>
          <a:xfrm flipH="false" flipV="false" rot="0">
            <a:off x="2188123" y="609600"/>
            <a:ext cx="6109587" cy="289560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cap="none" sz="4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228" name="Shape 228"/>
          <p:cNvSpPr txBox="true"/>
          <p:nvPr isPhoto="false">
            <p:ph idx="6" type="body"/>
          </p:nvPr>
        </p:nvSpPr>
        <p:spPr>
          <a:xfrm flipH="false" flipV="false" rot="0">
            <a:off x="2415972" y="3505200"/>
            <a:ext cx="5653887" cy="381000"/>
          </a:xfrm>
          <a:prstGeom prst="rect">
            <a:avLst/>
          </a:prstGeom>
        </p:spPr>
        <p:txBody>
          <a:bodyPr anchor="ctr">
            <a:noAutofit/>
          </a:bodyPr>
          <a:lstStyle>
            <a:defPPr/>
            <a:lvl1pPr indent="0" lvl="0" marL="0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indent="0" lvl="1" marL="457200">
              <a:buNone/>
            </a:lvl2pPr>
            <a:lvl3pPr indent="0" lvl="2" marL="914400">
              <a:buNone/>
            </a:lvl3pPr>
            <a:lvl4pPr indent="0" lvl="3" marL="1371600">
              <a:buNone/>
            </a:lvl4pPr>
            <a:lvl5pPr indent="0" lvl="4" marL="1828800">
              <a:buNone/>
            </a:lvl5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29" name="Shape 229"/>
          <p:cNvSpPr txBox="true"/>
          <p:nvPr isPhoto="false">
            <p:ph idx="3" type="body"/>
          </p:nvPr>
        </p:nvSpPr>
        <p:spPr>
          <a:xfrm flipH="false" flipV="false" rot="0">
            <a:off x="1942415" y="4354046"/>
            <a:ext cx="6591985" cy="1555864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indent="0" lvl="0" marL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30" name="Shape 23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231" name="Shape 23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32" name="Shape 232"/>
          <p:cNvSpPr txBox="true"/>
          <p:nvPr isPhoto="false">
            <p:ph idx="12" type="sldNum"/>
          </p:nvPr>
        </p:nvSpPr>
        <p:spPr>
          <a:xfrm flipH="false" flipV="false" rot="0">
            <a:off x="511175" y="3244850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Карточка имени">
    <p:spTree>
      <p:nvGrpSpPr>
        <p:cNvPr hidden="false" id="248" name="GroupShape 24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49" name="Shape 249"/>
          <p:cNvSpPr txBox="false"/>
          <p:nvPr isPhoto="false"/>
        </p:nvSpPr>
        <p:spPr>
          <a:xfrm flipH="false" flipV="true" rot="0">
            <a:off x="0" y="4910138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50" name="Shape 250"/>
          <p:cNvSpPr txBox="true"/>
          <p:nvPr isPhoto="false">
            <p:ph idx="2" type="title"/>
          </p:nvPr>
        </p:nvSpPr>
        <p:spPr>
          <a:xfrm flipH="false" flipV="false" rot="0">
            <a:off x="1942415" y="2438401"/>
            <a:ext cx="6591985" cy="2724845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algn="l" lvl="0">
              <a:defRPr b="false" sz="4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251" name="Shape 251"/>
          <p:cNvSpPr txBox="true"/>
          <p:nvPr isPhoto="false">
            <p:ph idx="7" type="body"/>
          </p:nvPr>
        </p:nvSpPr>
        <p:spPr>
          <a:xfrm flipH="false" flipV="false" rot="0">
            <a:off x="1942415" y="5181600"/>
            <a:ext cx="6591985" cy="72962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52" name="Shape 252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253" name="Shape 253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54" name="Shape 254"/>
          <p:cNvSpPr txBox="true"/>
          <p:nvPr isPhoto="false">
            <p:ph idx="12" type="sldNum"/>
          </p:nvPr>
        </p:nvSpPr>
        <p:spPr>
          <a:xfrm flipH="false" flipV="false" rot="0">
            <a:off x="511175" y="4983163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Заголовок и подпись">
    <p:spTree>
      <p:nvGrpSpPr>
        <p:cNvPr hidden="false" id="293" name="GroupShape 29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94" name="Shape 294"/>
          <p:cNvSpPr txBox="false"/>
          <p:nvPr isPhoto="false"/>
        </p:nvSpPr>
        <p:spPr>
          <a:xfrm flipH="false" flipV="true" rot="0">
            <a:off x="0" y="3167063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295" name="Shape 295"/>
          <p:cNvSpPr txBox="true"/>
          <p:nvPr isPhoto="false">
            <p:ph idx="2" type="title"/>
          </p:nvPr>
        </p:nvSpPr>
        <p:spPr>
          <a:xfrm flipH="false" flipV="false" rot="0">
            <a:off x="1942415" y="609600"/>
            <a:ext cx="6591985" cy="311704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cap="none" sz="4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296" name="Shape 296"/>
          <p:cNvSpPr txBox="true"/>
          <p:nvPr isPhoto="false">
            <p:ph idx="3" type="body"/>
          </p:nvPr>
        </p:nvSpPr>
        <p:spPr>
          <a:xfrm flipH="false" flipV="false" rot="0">
            <a:off x="1942415" y="4354046"/>
            <a:ext cx="6591985" cy="1555864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indent="0" lvl="0" marL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97" name="Shape 297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298" name="Shape 298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99" name="Shape 299"/>
          <p:cNvSpPr txBox="true"/>
          <p:nvPr isPhoto="false">
            <p:ph idx="12" type="sldNum"/>
          </p:nvPr>
        </p:nvSpPr>
        <p:spPr>
          <a:xfrm flipH="false" flipV="false" rot="0">
            <a:off x="511175" y="3244850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Заголовок и подпись">
    <p:spTree>
      <p:nvGrpSpPr>
        <p:cNvPr hidden="false" id="300" name="GroupShape 30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01" name="Shape 301"/>
          <p:cNvSpPr txBox="false"/>
          <p:nvPr isPhoto="false"/>
        </p:nvSpPr>
        <p:spPr>
          <a:xfrm flipH="false" flipV="true" rot="0">
            <a:off x="0" y="3167063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02" name="Shape 302"/>
          <p:cNvSpPr txBox="true"/>
          <p:nvPr isPhoto="false">
            <p:ph idx="0" type="title"/>
          </p:nvPr>
        </p:nvSpPr>
        <p:spPr>
          <a:xfrm flipH="false" flipV="false" rot="0">
            <a:off x="1942415" y="609600"/>
            <a:ext cx="6591985" cy="311704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cap="none" sz="4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303" name="Shape 303"/>
          <p:cNvSpPr txBox="true"/>
          <p:nvPr isPhoto="false">
            <p:ph idx="1" type="body"/>
          </p:nvPr>
        </p:nvSpPr>
        <p:spPr>
          <a:xfrm flipH="false" flipV="false" rot="0">
            <a:off x="1942415" y="4354046"/>
            <a:ext cx="6591985" cy="1555864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indent="0" lvl="0" marL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304" name="Shape 304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305" name="Shape 305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06" name="Shape 306"/>
          <p:cNvSpPr txBox="true"/>
          <p:nvPr isPhoto="false">
            <p:ph idx="12" type="sldNum"/>
          </p:nvPr>
        </p:nvSpPr>
        <p:spPr>
          <a:xfrm flipH="false" flipV="false" rot="0">
            <a:off x="511175" y="3244850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Карточка имени">
    <p:spTree>
      <p:nvGrpSpPr>
        <p:cNvPr hidden="false" id="307" name="GroupShape 30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08" name="Shape 308"/>
          <p:cNvSpPr txBox="false"/>
          <p:nvPr isPhoto="false"/>
        </p:nvSpPr>
        <p:spPr>
          <a:xfrm flipH="false" flipV="true" rot="0">
            <a:off x="0" y="4910138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09" name="Shape 309"/>
          <p:cNvSpPr txBox="true"/>
          <p:nvPr isPhoto="false">
            <p:ph idx="0" type="title"/>
          </p:nvPr>
        </p:nvSpPr>
        <p:spPr>
          <a:xfrm flipH="false" flipV="false" rot="0">
            <a:off x="1942415" y="2438401"/>
            <a:ext cx="6591985" cy="2724845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algn="l" lvl="0">
              <a:defRPr b="false" sz="4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310" name="Shape 310"/>
          <p:cNvSpPr txBox="true"/>
          <p:nvPr isPhoto="false">
            <p:ph idx="11" type="body"/>
          </p:nvPr>
        </p:nvSpPr>
        <p:spPr>
          <a:xfrm flipH="false" flipV="false" rot="0">
            <a:off x="1942415" y="5181600"/>
            <a:ext cx="6591985" cy="72962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311" name="Shape 311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312" name="Shape 312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13" name="Shape 313"/>
          <p:cNvSpPr txBox="true"/>
          <p:nvPr isPhoto="false">
            <p:ph idx="12" type="sldNum"/>
          </p:nvPr>
        </p:nvSpPr>
        <p:spPr>
          <a:xfrm flipH="false" flipV="false" rot="0">
            <a:off x="511175" y="4983163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Цитата с подписью">
    <p:spTree>
      <p:nvGrpSpPr>
        <p:cNvPr hidden="false" id="326" name="GroupShape 32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27" name="Shape 327"/>
          <p:cNvSpPr txBox="false"/>
          <p:nvPr isPhoto="false"/>
        </p:nvSpPr>
        <p:spPr>
          <a:xfrm flipH="false" flipV="true" rot="0">
            <a:off x="0" y="3167063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28" name="Shape 328"/>
          <p:cNvSpPr txBox="true"/>
          <p:nvPr isPhoto="false"/>
        </p:nvSpPr>
        <p:spPr>
          <a:xfrm flipH="false" flipV="false" rot="0">
            <a:off x="1808163" y="647700"/>
            <a:ext cx="457200" cy="585788"/>
          </a:xfrm>
          <a:prstGeom prst="rect">
            <a:avLst/>
          </a:prstGeom>
        </p:spPr>
        <p:txBody>
          <a:bodyPr anchor="ctr" bIns="45720" lIns="91440" rIns="91440" tIns="45720"/>
          <a:p>
            <a:pPr algn="l"/>
            <a:r>
              <a:rPr sz="8000">
                <a:solidFill>
                  <a:srgbClr val="353535"/>
                </a:solidFill>
                <a:latin typeface="Arial"/>
                <a:ea typeface="Arial"/>
                <a:cs typeface="Arial"/>
              </a:rPr>
              <a:t>“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29" name="Shape 329"/>
          <p:cNvSpPr txBox="true"/>
          <p:nvPr isPhoto="false"/>
        </p:nvSpPr>
        <p:spPr>
          <a:xfrm flipH="false" flipV="false" rot="0">
            <a:off x="8169275" y="2905125"/>
            <a:ext cx="457200" cy="584200"/>
          </a:xfrm>
          <a:prstGeom prst="rect">
            <a:avLst/>
          </a:prstGeom>
        </p:spPr>
        <p:txBody>
          <a:bodyPr anchor="ctr" bIns="45720" lIns="91440" rIns="91440" tIns="45720"/>
          <a:p>
            <a:pPr algn="l"/>
            <a:r>
              <a:rPr sz="8000">
                <a:solidFill>
                  <a:srgbClr val="353535"/>
                </a:solidFill>
                <a:latin typeface="Arial"/>
                <a:ea typeface="Arial"/>
                <a:cs typeface="Arial"/>
              </a:rPr>
              <a:t>”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30" name="Shape 330"/>
          <p:cNvSpPr txBox="true"/>
          <p:nvPr isPhoto="false">
            <p:ph idx="0" type="title"/>
          </p:nvPr>
        </p:nvSpPr>
        <p:spPr>
          <a:xfrm flipH="false" flipV="false" rot="0">
            <a:off x="2188123" y="609600"/>
            <a:ext cx="6109587" cy="289560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cap="none" sz="4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331" name="Shape 331"/>
          <p:cNvSpPr txBox="true"/>
          <p:nvPr isPhoto="false">
            <p:ph idx="10" type="body"/>
          </p:nvPr>
        </p:nvSpPr>
        <p:spPr>
          <a:xfrm flipH="false" flipV="false" rot="0">
            <a:off x="2415972" y="3505200"/>
            <a:ext cx="5653887" cy="381000"/>
          </a:xfrm>
          <a:prstGeom prst="rect">
            <a:avLst/>
          </a:prstGeom>
        </p:spPr>
        <p:txBody>
          <a:bodyPr anchor="ctr">
            <a:noAutofit/>
          </a:bodyPr>
          <a:lstStyle>
            <a:defPPr/>
            <a:lvl1pPr indent="0" lvl="0" marL="0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indent="0" lvl="1" marL="457200">
              <a:buNone/>
            </a:lvl2pPr>
            <a:lvl3pPr indent="0" lvl="2" marL="914400">
              <a:buNone/>
            </a:lvl3pPr>
            <a:lvl4pPr indent="0" lvl="3" marL="1371600">
              <a:buNone/>
            </a:lvl4pPr>
            <a:lvl5pPr indent="0" lvl="4" marL="1828800">
              <a:buNone/>
            </a:lvl5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332" name="Shape 332"/>
          <p:cNvSpPr txBox="true"/>
          <p:nvPr isPhoto="false">
            <p:ph idx="1" type="body"/>
          </p:nvPr>
        </p:nvSpPr>
        <p:spPr>
          <a:xfrm flipH="false" flipV="false" rot="0">
            <a:off x="1942415" y="4354046"/>
            <a:ext cx="6591985" cy="1555864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indent="0" lvl="0" marL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333" name="Shape 333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334" name="Shape 334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35" name="Shape 335"/>
          <p:cNvSpPr txBox="true"/>
          <p:nvPr isPhoto="false">
            <p:ph idx="12" type="sldNum"/>
          </p:nvPr>
        </p:nvSpPr>
        <p:spPr>
          <a:xfrm flipH="false" flipV="false" rot="0">
            <a:off x="511175" y="3244850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Цитата с подписью">
    <p:spTree>
      <p:nvGrpSpPr>
        <p:cNvPr hidden="false" id="343" name="GroupShape 34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44" name="Shape 344"/>
          <p:cNvSpPr txBox="false"/>
          <p:nvPr isPhoto="false"/>
        </p:nvSpPr>
        <p:spPr>
          <a:xfrm flipH="false" flipV="true" rot="0">
            <a:off x="0" y="3167063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45" name="Shape 345"/>
          <p:cNvSpPr txBox="true"/>
          <p:nvPr isPhoto="false"/>
        </p:nvSpPr>
        <p:spPr>
          <a:xfrm flipH="false" flipV="false" rot="0">
            <a:off x="1808163" y="647700"/>
            <a:ext cx="457200" cy="585788"/>
          </a:xfrm>
          <a:prstGeom prst="rect">
            <a:avLst/>
          </a:prstGeom>
        </p:spPr>
        <p:txBody>
          <a:bodyPr anchor="ctr" bIns="45720" lIns="91440" rIns="91440" tIns="45720"/>
          <a:p>
            <a:pPr algn="l"/>
            <a:r>
              <a:rPr sz="8000">
                <a:solidFill>
                  <a:srgbClr val="353535"/>
                </a:solidFill>
                <a:latin typeface="Arial"/>
                <a:ea typeface="Arial"/>
                <a:cs typeface="Arial"/>
              </a:rPr>
              <a:t>“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46" name="Shape 346"/>
          <p:cNvSpPr txBox="true"/>
          <p:nvPr isPhoto="false"/>
        </p:nvSpPr>
        <p:spPr>
          <a:xfrm flipH="false" flipV="false" rot="0">
            <a:off x="8169275" y="2905125"/>
            <a:ext cx="457200" cy="584200"/>
          </a:xfrm>
          <a:prstGeom prst="rect">
            <a:avLst/>
          </a:prstGeom>
        </p:spPr>
        <p:txBody>
          <a:bodyPr anchor="ctr" bIns="45720" lIns="91440" rIns="91440" tIns="45720"/>
          <a:p>
            <a:pPr algn="l"/>
            <a:r>
              <a:rPr sz="8000">
                <a:solidFill>
                  <a:srgbClr val="353535"/>
                </a:solidFill>
                <a:latin typeface="Arial"/>
                <a:ea typeface="Arial"/>
                <a:cs typeface="Arial"/>
              </a:rPr>
              <a:t>”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47" name="Shape 347"/>
          <p:cNvSpPr txBox="true"/>
          <p:nvPr isPhoto="false">
            <p:ph idx="4" type="title"/>
          </p:nvPr>
        </p:nvSpPr>
        <p:spPr>
          <a:xfrm flipH="false" flipV="false" rot="0">
            <a:off x="2188123" y="609600"/>
            <a:ext cx="6109587" cy="289560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cap="none" sz="4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348" name="Shape 348"/>
          <p:cNvSpPr txBox="true"/>
          <p:nvPr isPhoto="false">
            <p:ph idx="8" type="body"/>
          </p:nvPr>
        </p:nvSpPr>
        <p:spPr>
          <a:xfrm flipH="false" flipV="false" rot="0">
            <a:off x="2415972" y="3505200"/>
            <a:ext cx="5653887" cy="381000"/>
          </a:xfrm>
          <a:prstGeom prst="rect">
            <a:avLst/>
          </a:prstGeom>
        </p:spPr>
        <p:txBody>
          <a:bodyPr anchor="ctr">
            <a:noAutofit/>
          </a:bodyPr>
          <a:lstStyle>
            <a:defPPr/>
            <a:lvl1pPr indent="0" lvl="0" marL="0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indent="0" lvl="1" marL="457200">
              <a:buNone/>
            </a:lvl2pPr>
            <a:lvl3pPr indent="0" lvl="2" marL="914400">
              <a:buNone/>
            </a:lvl3pPr>
            <a:lvl4pPr indent="0" lvl="3" marL="1371600">
              <a:buNone/>
            </a:lvl4pPr>
            <a:lvl5pPr indent="0" lvl="4" marL="1828800">
              <a:buNone/>
            </a:lvl5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349" name="Shape 349"/>
          <p:cNvSpPr txBox="true"/>
          <p:nvPr isPhoto="false">
            <p:ph idx="5" type="body"/>
          </p:nvPr>
        </p:nvSpPr>
        <p:spPr>
          <a:xfrm flipH="false" flipV="false" rot="0">
            <a:off x="1942415" y="4354046"/>
            <a:ext cx="6591985" cy="1555864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indent="0" lvl="0" marL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350" name="Shape 35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351" name="Shape 35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52" name="Shape 352"/>
          <p:cNvSpPr txBox="true"/>
          <p:nvPr isPhoto="false">
            <p:ph idx="12" type="sldNum"/>
          </p:nvPr>
        </p:nvSpPr>
        <p:spPr>
          <a:xfrm flipH="false" flipV="false" rot="0">
            <a:off x="511175" y="3244850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Заголовок и подпись">
    <p:spTree>
      <p:nvGrpSpPr>
        <p:cNvPr hidden="false" id="382" name="GroupShape 38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83" name="Shape 383"/>
          <p:cNvSpPr txBox="false"/>
          <p:nvPr isPhoto="false"/>
        </p:nvSpPr>
        <p:spPr>
          <a:xfrm flipH="false" flipV="true" rot="0">
            <a:off x="0" y="3167063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84" name="Shape 384"/>
          <p:cNvSpPr txBox="true"/>
          <p:nvPr isPhoto="false">
            <p:ph idx="4" type="title"/>
          </p:nvPr>
        </p:nvSpPr>
        <p:spPr>
          <a:xfrm flipH="false" flipV="false" rot="0">
            <a:off x="1942415" y="609600"/>
            <a:ext cx="6591985" cy="311704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cap="none" sz="4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385" name="Shape 385"/>
          <p:cNvSpPr txBox="true"/>
          <p:nvPr isPhoto="false">
            <p:ph idx="5" type="body"/>
          </p:nvPr>
        </p:nvSpPr>
        <p:spPr>
          <a:xfrm flipH="false" flipV="false" rot="0">
            <a:off x="1942415" y="4354046"/>
            <a:ext cx="6591985" cy="1555864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indent="0" lvl="0" marL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386" name="Shape 386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387" name="Shape 387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88" name="Shape 388"/>
          <p:cNvSpPr txBox="true"/>
          <p:nvPr isPhoto="false">
            <p:ph idx="12" type="sldNum"/>
          </p:nvPr>
        </p:nvSpPr>
        <p:spPr>
          <a:xfrm flipH="false" flipV="false" rot="0">
            <a:off x="511175" y="3244850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9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Цитата карточки имени">
    <p:spTree>
      <p:nvGrpSpPr>
        <p:cNvPr hidden="false" id="402" name="GroupShape 40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03" name="Shape 403"/>
          <p:cNvSpPr txBox="false"/>
          <p:nvPr isPhoto="false"/>
        </p:nvSpPr>
        <p:spPr>
          <a:xfrm flipH="false" flipV="true" rot="0">
            <a:off x="0" y="4910138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404" name="Shape 404"/>
          <p:cNvSpPr txBox="true"/>
          <p:nvPr isPhoto="false"/>
        </p:nvSpPr>
        <p:spPr>
          <a:xfrm flipH="false" flipV="false" rot="0">
            <a:off x="1808163" y="647700"/>
            <a:ext cx="457200" cy="585788"/>
          </a:xfrm>
          <a:prstGeom prst="rect">
            <a:avLst/>
          </a:prstGeom>
        </p:spPr>
        <p:txBody>
          <a:bodyPr anchor="ctr" bIns="45720" lIns="91440" rIns="91440" tIns="45720"/>
          <a:p>
            <a:pPr algn="l"/>
            <a:r>
              <a:rPr sz="8000">
                <a:solidFill>
                  <a:srgbClr val="353535"/>
                </a:solidFill>
                <a:latin typeface="Arial"/>
                <a:ea typeface="Arial"/>
                <a:cs typeface="Arial"/>
              </a:rPr>
              <a:t>“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405" name="Shape 405"/>
          <p:cNvSpPr txBox="true"/>
          <p:nvPr isPhoto="false"/>
        </p:nvSpPr>
        <p:spPr>
          <a:xfrm flipH="false" flipV="false" rot="0">
            <a:off x="8169275" y="2905125"/>
            <a:ext cx="457200" cy="584200"/>
          </a:xfrm>
          <a:prstGeom prst="rect">
            <a:avLst/>
          </a:prstGeom>
        </p:spPr>
        <p:txBody>
          <a:bodyPr anchor="ctr" bIns="45720" lIns="91440" rIns="91440" tIns="45720"/>
          <a:p>
            <a:pPr algn="l"/>
            <a:r>
              <a:rPr sz="8000">
                <a:solidFill>
                  <a:srgbClr val="353535"/>
                </a:solidFill>
                <a:latin typeface="Arial"/>
                <a:ea typeface="Arial"/>
                <a:cs typeface="Arial"/>
              </a:rPr>
              <a:t>”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406" name="Shape 406"/>
          <p:cNvSpPr txBox="true"/>
          <p:nvPr isPhoto="false">
            <p:ph idx="0" type="title"/>
          </p:nvPr>
        </p:nvSpPr>
        <p:spPr>
          <a:xfrm flipH="false" flipV="false" rot="0">
            <a:off x="2188123" y="609600"/>
            <a:ext cx="6109587" cy="289560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cap="none" sz="4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407" name="Shape 407"/>
          <p:cNvSpPr txBox="true"/>
          <p:nvPr isPhoto="false">
            <p:ph idx="10" type="body"/>
          </p:nvPr>
        </p:nvSpPr>
        <p:spPr>
          <a:xfrm flipH="false" flipV="false" rot="0">
            <a:off x="1942415" y="4343400"/>
            <a:ext cx="6688292" cy="838200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sz="2400">
                <a:solidFill>
                  <a:schemeClr val="accent1"/>
                </a:solidFill>
              </a:defRPr>
            </a:lvl1pPr>
            <a:lvl2pPr indent="0" lvl="1" marL="457200">
              <a:buNone/>
            </a:lvl2pPr>
            <a:lvl3pPr indent="0" lvl="2" marL="914400">
              <a:buNone/>
            </a:lvl3pPr>
            <a:lvl4pPr indent="0" lvl="3" marL="1371600">
              <a:buNone/>
            </a:lvl4pPr>
            <a:lvl5pPr indent="0" lvl="4" marL="1828800">
              <a:buNone/>
            </a:lvl5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408" name="Shape 408"/>
          <p:cNvSpPr txBox="true"/>
          <p:nvPr isPhoto="false">
            <p:ph idx="11" type="body"/>
          </p:nvPr>
        </p:nvSpPr>
        <p:spPr>
          <a:xfrm flipH="false" flipV="false" rot="0">
            <a:off x="1942415" y="5181600"/>
            <a:ext cx="6688292" cy="729622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409" name="Shape 409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410" name="Shape 410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11" name="Shape 411"/>
          <p:cNvSpPr txBox="true"/>
          <p:nvPr isPhoto="false">
            <p:ph idx="12" type="sldNum"/>
          </p:nvPr>
        </p:nvSpPr>
        <p:spPr>
          <a:xfrm flipH="false" flipV="false" rot="0">
            <a:off x="511175" y="4983163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obj">
  <p:cSld name="Title and Content">
    <p:spTree>
      <p:nvGrpSpPr>
        <p:cNvPr hidden="false" id="353" name="GroupShape 35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54" name="Shape 354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55" name="Shape 355"/>
          <p:cNvSpPr txBox="true"/>
          <p:nvPr isPhoto="false">
            <p:ph idx="2" type="title"/>
          </p:nvPr>
        </p:nvSpPr>
        <p:spPr>
          <a:xfrm flipH="false" flipV="false" rot="0">
            <a:off x="1945201" y="624110"/>
            <a:ext cx="6589199" cy="128089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356" name="Shape 356"/>
          <p:cNvSpPr txBox="true"/>
          <p:nvPr isPhoto="false">
            <p:ph idx="3" type="body"/>
          </p:nvPr>
        </p:nvSpPr>
        <p:spPr>
          <a:xfrm flipH="false" flipV="false" rot="0">
            <a:off x="1942415" y="2133600"/>
            <a:ext cx="6591985" cy="377762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357" name="Shape 357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358" name="Shape 358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59" name="Shape 359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obj">
  <p:cSld name="Title and Content">
    <p:spTree>
      <p:nvGrpSpPr>
        <p:cNvPr hidden="false" id="455" name="GroupShape 45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56" name="Shape 456"/>
          <p:cNvSpPr txBox="false"/>
          <p:nvPr isPhoto="false"/>
        </p:nvSpPr>
        <p:spPr>
          <a:xfrm flipH="false" flipV="true" rot="0">
            <a:off x="0" y="711200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457" name="Shape 457"/>
          <p:cNvSpPr txBox="true"/>
          <p:nvPr isPhoto="false">
            <p:ph idx="4" type="title"/>
          </p:nvPr>
        </p:nvSpPr>
        <p:spPr>
          <a:xfrm flipH="false" flipV="false" rot="0">
            <a:off x="1945201" y="624110"/>
            <a:ext cx="6589199" cy="128089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458" name="Shape 458"/>
          <p:cNvSpPr txBox="true"/>
          <p:nvPr isPhoto="false">
            <p:ph idx="5" type="body"/>
          </p:nvPr>
        </p:nvSpPr>
        <p:spPr>
          <a:xfrm flipH="false" flipV="false" rot="0">
            <a:off x="1942415" y="2133600"/>
            <a:ext cx="6591985" cy="377762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459" name="Shape 459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460" name="Shape 460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61" name="Shape 461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secHead">
  <p:cSld name="Title and Subtitle">
    <p:spTree>
      <p:nvGrpSpPr>
        <p:cNvPr hidden="false" id="184" name="GroupShape 18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85" name="Shape 185"/>
          <p:cNvSpPr txBox="false"/>
          <p:nvPr isPhoto="false"/>
        </p:nvSpPr>
        <p:spPr>
          <a:xfrm flipH="false" flipV="true" rot="0">
            <a:off x="0" y="3167063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186" name="Shape 186"/>
          <p:cNvSpPr txBox="true"/>
          <p:nvPr isPhoto="false">
            <p:ph idx="0" type="title"/>
          </p:nvPr>
        </p:nvSpPr>
        <p:spPr>
          <a:xfrm flipH="false" flipV="false" rot="0">
            <a:off x="1942415" y="2074561"/>
            <a:ext cx="6591985" cy="1468800"/>
          </a:xfrm>
          <a:prstGeom prst="rect">
            <a:avLst/>
          </a:prstGeom>
        </p:spPr>
        <p:txBody>
          <a:bodyPr anchor="b"/>
          <a:lstStyle>
            <a:defPPr/>
            <a:lvl1pPr algn="l" lvl="0">
              <a:defRPr b="false" cap="none" sz="4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187" name="Shape 187"/>
          <p:cNvSpPr txBox="true"/>
          <p:nvPr isPhoto="false">
            <p:ph idx="1" type="body"/>
          </p:nvPr>
        </p:nvSpPr>
        <p:spPr>
          <a:xfrm flipH="false" flipV="false" rot="0">
            <a:off x="1942415" y="3581400"/>
            <a:ext cx="6591985" cy="860400"/>
          </a:xfrm>
          <a:prstGeom prst="rect">
            <a:avLst/>
          </a:prstGeom>
        </p:spPr>
        <p:txBody>
          <a:bodyPr/>
          <a:lstStyle>
            <a:defPPr/>
            <a:lvl1pPr algn="l" indent="0" lvl="0" marL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88" name="Shape 188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189" name="Shape 189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90" name="Shape 190"/>
          <p:cNvSpPr txBox="true"/>
          <p:nvPr isPhoto="false">
            <p:ph idx="12" type="sldNum"/>
          </p:nvPr>
        </p:nvSpPr>
        <p:spPr>
          <a:xfrm flipH="false" flipV="false" rot="0">
            <a:off x="511175" y="3244850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secHead">
  <p:cSld name="Title and Subtitle">
    <p:spTree>
      <p:nvGrpSpPr>
        <p:cNvPr hidden="false" id="375" name="GroupShape 37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76" name="Shape 376"/>
          <p:cNvSpPr txBox="false"/>
          <p:nvPr isPhoto="false"/>
        </p:nvSpPr>
        <p:spPr>
          <a:xfrm flipH="false" flipV="true" rot="0">
            <a:off x="0" y="3167063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77" name="Shape 377"/>
          <p:cNvSpPr txBox="true"/>
          <p:nvPr isPhoto="false">
            <p:ph idx="2" type="title"/>
          </p:nvPr>
        </p:nvSpPr>
        <p:spPr>
          <a:xfrm flipH="false" flipV="false" rot="0">
            <a:off x="1942415" y="2074561"/>
            <a:ext cx="6591985" cy="1468800"/>
          </a:xfrm>
          <a:prstGeom prst="rect">
            <a:avLst/>
          </a:prstGeom>
        </p:spPr>
        <p:txBody>
          <a:bodyPr anchor="b"/>
          <a:lstStyle>
            <a:defPPr/>
            <a:lvl1pPr algn="l" lvl="0">
              <a:defRPr b="false" cap="none" sz="4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378" name="Shape 378"/>
          <p:cNvSpPr txBox="true"/>
          <p:nvPr isPhoto="false">
            <p:ph idx="3" type="body"/>
          </p:nvPr>
        </p:nvSpPr>
        <p:spPr>
          <a:xfrm flipH="false" flipV="false" rot="0">
            <a:off x="1942415" y="3581400"/>
            <a:ext cx="6591985" cy="860400"/>
          </a:xfrm>
          <a:prstGeom prst="rect">
            <a:avLst/>
          </a:prstGeom>
        </p:spPr>
        <p:txBody>
          <a:bodyPr/>
          <a:lstStyle>
            <a:defPPr/>
            <a:lvl1pPr algn="l" indent="0" lvl="0" marL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379" name="Shape 379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380" name="Shape 380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81" name="Shape 381"/>
          <p:cNvSpPr txBox="true"/>
          <p:nvPr isPhoto="false">
            <p:ph idx="12" type="sldNum"/>
          </p:nvPr>
        </p:nvSpPr>
        <p:spPr>
          <a:xfrm flipH="false" flipV="false" rot="0">
            <a:off x="511175" y="3244850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secHead">
  <p:cSld name="Title and Subtitle">
    <p:spTree>
      <p:nvGrpSpPr>
        <p:cNvPr hidden="false" id="462" name="GroupShape 46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63" name="Shape 463"/>
          <p:cNvSpPr txBox="false"/>
          <p:nvPr isPhoto="false"/>
        </p:nvSpPr>
        <p:spPr>
          <a:xfrm flipH="false" flipV="true" rot="0">
            <a:off x="0" y="3167063"/>
            <a:ext cx="1358900" cy="508000"/>
          </a:xfrm>
          <a:custGeom>
            <a:avLst/>
            <a:gdLst>
              <a:gd fmla="val 0" name="OXMLTextRectL"/>
              <a:gd fmla="val 0" name="OXMLTextRectT"/>
              <a:gd fmla="val w" name="OXMLTextRectR"/>
              <a:gd fmla="val h" name="OXMLTextRectB"/>
              <a:gd fmla="*/ OXMLTextRectL 1 w" name="COTextRectL"/>
              <a:gd fmla="*/ OXMLTextRectT 1 h" name="COTextRectT"/>
              <a:gd fmla="*/ OXMLTextRectR 1 w" name="COTextRectR"/>
              <a:gd fmla="*/ OXMLTextRectB 1 h" name="COTextRectB"/>
              <a:gd fmla="val 0" name="ODFLeft"/>
              <a:gd fmla="val 0" name="ODFTop"/>
              <a:gd fmla="val 7908" name="ODFRight"/>
              <a:gd fmla="val 10000" name="ODFBottom"/>
              <a:gd fmla="val 7908" name="ODFWidth"/>
              <a:gd fmla="val 10000" name="ODFHeight"/>
            </a:gdLst>
            <a:rect b="OXMLTextRectB" l="OXMLTextRectL" r="OXMLTextRectR" t="OXMLTextRectT"/>
            <a:pathLst>
              <a:path fill="norm" h="10000" stroke="true" w="7908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l"/>
            <a:endParaRPr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464" name="Shape 464"/>
          <p:cNvSpPr txBox="true"/>
          <p:nvPr isPhoto="false">
            <p:ph idx="4" type="title"/>
          </p:nvPr>
        </p:nvSpPr>
        <p:spPr>
          <a:xfrm flipH="false" flipV="false" rot="0">
            <a:off x="1942415" y="2074561"/>
            <a:ext cx="6591985" cy="1468800"/>
          </a:xfrm>
          <a:prstGeom prst="rect">
            <a:avLst/>
          </a:prstGeom>
        </p:spPr>
        <p:txBody>
          <a:bodyPr anchor="b"/>
          <a:lstStyle>
            <a:defPPr/>
            <a:lvl1pPr algn="l" lvl="0">
              <a:defRPr b="false" cap="none" sz="4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465" name="Shape 465"/>
          <p:cNvSpPr txBox="true"/>
          <p:nvPr isPhoto="false">
            <p:ph idx="5" type="body"/>
          </p:nvPr>
        </p:nvSpPr>
        <p:spPr>
          <a:xfrm flipH="false" flipV="false" rot="0">
            <a:off x="1942415" y="3581400"/>
            <a:ext cx="6591985" cy="860400"/>
          </a:xfrm>
          <a:prstGeom prst="rect">
            <a:avLst/>
          </a:prstGeom>
        </p:spPr>
        <p:txBody>
          <a:bodyPr/>
          <a:lstStyle>
            <a:defPPr/>
            <a:lvl1pPr algn="l" indent="0" lvl="0" marL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466" name="Shape 466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17.04.2024</a:t>
            </a:r>
          </a:p>
        </p:txBody>
      </p:sp>
      <p:sp>
        <p:nvSpPr>
          <p:cNvPr hidden="false" id="467" name="Shape 467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68" name="Shape 468"/>
          <p:cNvSpPr txBox="true"/>
          <p:nvPr isPhoto="false">
            <p:ph idx="12" type="sldNum"/>
          </p:nvPr>
        </p:nvSpPr>
        <p:spPr>
          <a:xfrm flipH="false" flipV="false" rot="0">
            <a:off x="511175" y="3244850"/>
            <a:ext cx="585788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Masters/_rels/slideMaster1.xml.rels><?xml version="1.0" encoding="UTF-8" standalone="no" ?>
<Relationships xmlns="http://schemas.openxmlformats.org/package/2006/relationships">
  <Relationship Id="rId17" Target="../slideLayouts/slideLayout49.xml" Type="http://schemas.openxmlformats.org/officeDocument/2006/relationships/slideLayout"/>
  <Relationship Id="rId7" Target="../slideLayouts/slideLayout16.xml" Type="http://schemas.openxmlformats.org/officeDocument/2006/relationships/slideLayout"/>
  <Relationship Id="rId6" Target="../slideLayouts/slideLayout15.xml" Type="http://schemas.openxmlformats.org/officeDocument/2006/relationships/slideLayout"/>
  <Relationship Id="rId14" Target="../slideLayouts/slideLayout44.xml" Type="http://schemas.openxmlformats.org/officeDocument/2006/relationships/slideLayout"/>
  <Relationship Id="rId13" Target="../slideLayouts/slideLayout36.xml" Type="http://schemas.openxmlformats.org/officeDocument/2006/relationships/slideLayout"/>
  <Relationship Id="rId4" Target="../slideLayouts/slideLayout7.xml" Type="http://schemas.openxmlformats.org/officeDocument/2006/relationships/slideLayout"/>
  <Relationship Id="rId3" Target="../slideLayouts/slideLayout4.xml" Type="http://schemas.openxmlformats.org/officeDocument/2006/relationships/slideLayout"/>
  <Relationship Id="rId12" Target="../slideLayouts/slideLayout31.xml" Type="http://schemas.openxmlformats.org/officeDocument/2006/relationships/slideLayout"/>
  <Relationship Id="rId10" Target="../slideLayouts/slideLayout27.xml" Type="http://schemas.openxmlformats.org/officeDocument/2006/relationships/slideLayout"/>
  <Relationship Id="rId5" Target="../slideLayouts/slideLayout12.xml" Type="http://schemas.openxmlformats.org/officeDocument/2006/relationships/slideLayout"/>
  <Relationship Id="rId11" Target="../slideLayouts/slideLayout29.xml" Type="http://schemas.openxmlformats.org/officeDocument/2006/relationships/slideLayout"/>
  <Relationship Id="rId8" Target="../slideLayouts/slideLayout19.xml" Type="http://schemas.openxmlformats.org/officeDocument/2006/relationships/slideLayout"/>
  <Relationship Id="rId16" Target="../slideLayouts/slideLayout46.xml" Type="http://schemas.openxmlformats.org/officeDocument/2006/relationships/slideLayout"/>
  <Relationship Id="rId2" Target="../slideLayouts/slideLayout1.xml" Type="http://schemas.openxmlformats.org/officeDocument/2006/relationships/slideLayout"/>
  <Relationship Id="rId9" Target="../slideLayouts/slideLayout22.xml" Type="http://schemas.openxmlformats.org/officeDocument/2006/relationships/slideLayout"/>
  <Relationship Id="rId15" Target="../slideLayouts/slideLayout45.xml" Type="http://schemas.openxmlformats.org/officeDocument/2006/relationships/slideLayout"/>
  <Relationship Id="rId1" Target="../theme/theme1.xml" Type="http://schemas.openxmlformats.org/officeDocument/2006/relationships/theme"/>
</Relationships>

</file>

<file path=ppt/slideMasters/_rels/slideMaster2.xml.rels><?xml version="1.0" encoding="UTF-8" standalone="no" ?>
<Relationships xmlns="http://schemas.openxmlformats.org/package/2006/relationships">
  <Relationship Id="rId17" Target="../slideLayouts/slideLayout42.xml" Type="http://schemas.openxmlformats.org/officeDocument/2006/relationships/slideLayout"/>
  <Relationship Id="rId7" Target="../slideLayouts/slideLayout18.xml" Type="http://schemas.openxmlformats.org/officeDocument/2006/relationships/slideLayout"/>
  <Relationship Id="rId6" Target="../slideLayouts/slideLayout13.xml" Type="http://schemas.openxmlformats.org/officeDocument/2006/relationships/slideLayout"/>
  <Relationship Id="rId14" Target="../slideLayouts/slideLayout38.xml" Type="http://schemas.openxmlformats.org/officeDocument/2006/relationships/slideLayout"/>
  <Relationship Id="rId13" Target="../slideLayouts/slideLayout34.xml" Type="http://schemas.openxmlformats.org/officeDocument/2006/relationships/slideLayout"/>
  <Relationship Id="rId18" Target="../slideLayouts/slideLayout43.xml" Type="http://schemas.openxmlformats.org/officeDocument/2006/relationships/slideLayout"/>
  <Relationship Id="rId4" Target="../slideLayouts/slideLayout8.xml" Type="http://schemas.openxmlformats.org/officeDocument/2006/relationships/slideLayout"/>
  <Relationship Id="rId3" Target="../slideLayouts/slideLayout5.xml" Type="http://schemas.openxmlformats.org/officeDocument/2006/relationships/slideLayout"/>
  <Relationship Id="rId12" Target="../slideLayouts/slideLayout32.xml" Type="http://schemas.openxmlformats.org/officeDocument/2006/relationships/slideLayout"/>
  <Relationship Id="rId10" Target="../slideLayouts/slideLayout26.xml" Type="http://schemas.openxmlformats.org/officeDocument/2006/relationships/slideLayout"/>
  <Relationship Id="rId5" Target="../slideLayouts/slideLayout11.xml" Type="http://schemas.openxmlformats.org/officeDocument/2006/relationships/slideLayout"/>
  <Relationship Id="rId11" Target="../slideLayouts/slideLayout30.xml" Type="http://schemas.openxmlformats.org/officeDocument/2006/relationships/slideLayout"/>
  <Relationship Id="rId8" Target="../slideLayouts/slideLayout20.xml" Type="http://schemas.openxmlformats.org/officeDocument/2006/relationships/slideLayout"/>
  <Relationship Id="rId16" Target="../slideLayouts/slideLayout41.xml" Type="http://schemas.openxmlformats.org/officeDocument/2006/relationships/slideLayout"/>
  <Relationship Id="rId2" Target="../slideLayouts/slideLayout2.xml" Type="http://schemas.openxmlformats.org/officeDocument/2006/relationships/slideLayout"/>
  <Relationship Id="rId9" Target="../slideLayouts/slideLayout23.xml" Type="http://schemas.openxmlformats.org/officeDocument/2006/relationships/slideLayout"/>
  <Relationship Id="rId15" Target="../slideLayouts/slideLayout40.xml" Type="http://schemas.openxmlformats.org/officeDocument/2006/relationships/slideLayout"/>
  <Relationship Id="rId1" Target="../theme/theme2.xml" Type="http://schemas.openxmlformats.org/officeDocument/2006/relationships/theme"/>
</Relationships>

</file>

<file path=ppt/slideMasters/_rels/slideMaster3.xml.rels><?xml version="1.0" encoding="UTF-8" standalone="no" ?>
<Relationships xmlns="http://schemas.openxmlformats.org/package/2006/relationships">
  <Relationship Id="rId17" Target="../slideLayouts/slideLayout48.xml" Type="http://schemas.openxmlformats.org/officeDocument/2006/relationships/slideLayout"/>
  <Relationship Id="rId7" Target="../slideLayouts/slideLayout17.xml" Type="http://schemas.openxmlformats.org/officeDocument/2006/relationships/slideLayout"/>
  <Relationship Id="rId6" Target="../slideLayouts/slideLayout14.xml" Type="http://schemas.openxmlformats.org/officeDocument/2006/relationships/slideLayout"/>
  <Relationship Id="rId14" Target="../slideLayouts/slideLayout37.xml" Type="http://schemas.openxmlformats.org/officeDocument/2006/relationships/slideLayout"/>
  <Relationship Id="rId13" Target="../slideLayouts/slideLayout35.xml" Type="http://schemas.openxmlformats.org/officeDocument/2006/relationships/slideLayout"/>
  <Relationship Id="rId4" Target="../slideLayouts/slideLayout9.xml" Type="http://schemas.openxmlformats.org/officeDocument/2006/relationships/slideLayout"/>
  <Relationship Id="rId3" Target="../slideLayouts/slideLayout6.xml" Type="http://schemas.openxmlformats.org/officeDocument/2006/relationships/slideLayout"/>
  <Relationship Id="rId12" Target="../slideLayouts/slideLayout33.xml" Type="http://schemas.openxmlformats.org/officeDocument/2006/relationships/slideLayout"/>
  <Relationship Id="rId10" Target="../slideLayouts/slideLayout25.xml" Type="http://schemas.openxmlformats.org/officeDocument/2006/relationships/slideLayout"/>
  <Relationship Id="rId5" Target="../slideLayouts/slideLayout10.xml" Type="http://schemas.openxmlformats.org/officeDocument/2006/relationships/slideLayout"/>
  <Relationship Id="rId11" Target="../slideLayouts/slideLayout28.xml" Type="http://schemas.openxmlformats.org/officeDocument/2006/relationships/slideLayout"/>
  <Relationship Id="rId8" Target="../slideLayouts/slideLayout21.xml" Type="http://schemas.openxmlformats.org/officeDocument/2006/relationships/slideLayout"/>
  <Relationship Id="rId16" Target="../slideLayouts/slideLayout47.xml" Type="http://schemas.openxmlformats.org/officeDocument/2006/relationships/slideLayout"/>
  <Relationship Id="rId2" Target="../slideLayouts/slideLayout3.xml" Type="http://schemas.openxmlformats.org/officeDocument/2006/relationships/slideLayout"/>
  <Relationship Id="rId9" Target="../slideLayouts/slideLayout24.xml" Type="http://schemas.openxmlformats.org/officeDocument/2006/relationships/slideLayout"/>
  <Relationship Id="rId15" Target="../slideLayouts/slideLayout39.xml" Type="http://schemas.openxmlformats.org/officeDocument/2006/relationships/slideLayout"/>
  <Relationship Id="rId1" Target="../theme/theme3.xml" Type="http://schemas.openxmlformats.org/officeDocument/2006/relationships/theme"/>
</Relationships>

</file>

<file path=ppt/slideMasters/slideMaster1.xml><?xml version="1.0" encoding="utf-8"?>
<p:sldMaster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>
  <p:cSld name="">
    <p:bg>
      <p:bgRef idx="1002">
        <a:schemeClr val="bg2"/>
      </p:bgRef>
    </p:bg>
    <p:spTree>
      <p:nvGrpSpPr>
        <p:cNvPr hidden="false" id="1" name="GroupShape 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pSp>
        <p:nvGrpSpPr>
          <p:cNvPr hidden="false" id="2" name="Shape 2"/>
          <p:cNvGrpSpPr/>
          <p:nvPr isPhoto="false"/>
        </p:nvGrpSpPr>
        <p:grpSpPr>
          <a:xfrm flipH="false" flipV="false" rot="0">
            <a:off x="0" y="228600"/>
            <a:ext cx="1981200" cy="6638925"/>
            <a:chOff x="0" y="0"/>
            <a:chExt cx="1981200" cy="6638925"/>
          </a:xfrm>
        </p:grpSpPr>
        <p:sp>
          <p:nvSpPr>
            <p:cNvPr hidden="false" id="3" name="Shape 3"/>
            <p:cNvSpPr txBox="false"/>
            <p:nvPr isPhoto="false"/>
          </p:nvSpPr>
          <p:spPr>
            <a:xfrm flipH="false" flipV="false" rot="0">
              <a:off x="0" y="2346324"/>
              <a:ext cx="69849" cy="627062"/>
            </a:xfrm>
            <a:custGeom>
              <a:avLst/>
              <a:gdLst>
                <a:gd fmla="*/ 0 w 22" name="T0"/>
                <a:gd fmla="*/ 0 h 136" name="T1"/>
                <a:gd fmla="*/ 22 w 22" name="T2"/>
                <a:gd fmla="*/ 136 h 136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2" name="ODFRight"/>
                <a:gd fmla="val 136" name="ODFBottom"/>
                <a:gd fmla="val 22" name="ODFWidth"/>
                <a:gd fmla="val 136" name="ODFHeight"/>
              </a:gdLst>
              <a:rect b="OXMLTextRectB" l="OXMLTextRectL" r="OXMLTextRectR" t="OXMLTextRectT"/>
              <a:pathLst>
                <a:path fill="norm" h="136" stroke="true" w="22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4" name="Shape 4"/>
            <p:cNvSpPr txBox="false"/>
            <p:nvPr isPhoto="false"/>
          </p:nvSpPr>
          <p:spPr>
            <a:xfrm flipH="false" flipV="false" rot="0">
              <a:off x="88899" y="2927350"/>
              <a:ext cx="449262" cy="2322513"/>
            </a:xfrm>
            <a:custGeom>
              <a:avLst/>
              <a:gdLst>
                <a:gd fmla="*/ 0 w 140" name="T0"/>
                <a:gd fmla="*/ 0 h 504" name="T1"/>
                <a:gd fmla="*/ 140 w 140" name="T2"/>
                <a:gd fmla="*/ 504 h 504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40" name="ODFRight"/>
                <a:gd fmla="val 504" name="ODFBottom"/>
                <a:gd fmla="val 140" name="ODFWidth"/>
                <a:gd fmla="val 504" name="ODFHeight"/>
              </a:gdLst>
              <a:rect b="OXMLTextRectB" l="OXMLTextRectL" r="OXMLTextRectR" t="OXMLTextRectT"/>
              <a:pathLst>
                <a:path fill="norm" h="504" stroke="true" w="14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5" name="Shape 5"/>
            <p:cNvSpPr txBox="false"/>
            <p:nvPr isPhoto="false"/>
          </p:nvSpPr>
          <p:spPr>
            <a:xfrm flipH="false" flipV="false" rot="0">
              <a:off x="560387" y="5218112"/>
              <a:ext cx="423862" cy="1420812"/>
            </a:xfrm>
            <a:custGeom>
              <a:avLst/>
              <a:gdLst>
                <a:gd fmla="*/ 0 w 132" name="T0"/>
                <a:gd fmla="*/ 0 h 308" name="T1"/>
                <a:gd fmla="*/ 132 w 132" name="T2"/>
                <a:gd fmla="*/ 308 h 308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32" name="ODFRight"/>
                <a:gd fmla="val 308" name="ODFBottom"/>
                <a:gd fmla="val 132" name="ODFWidth"/>
                <a:gd fmla="val 308" name="ODFHeight"/>
              </a:gdLst>
              <a:rect b="OXMLTextRectB" l="OXMLTextRectL" r="OXMLTextRectR" t="OXMLTextRectT"/>
              <a:pathLst>
                <a:path fill="norm" h="308" stroke="true" w="132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6" name="Shape 6"/>
            <p:cNvSpPr txBox="false"/>
            <p:nvPr isPhoto="false"/>
          </p:nvSpPr>
          <p:spPr>
            <a:xfrm flipH="false" flipV="false" rot="0">
              <a:off x="666750" y="6275388"/>
              <a:ext cx="119063" cy="363537"/>
            </a:xfrm>
            <a:custGeom>
              <a:avLst/>
              <a:gdLst>
                <a:gd fmla="*/ 0 w 37" name="T0"/>
                <a:gd fmla="*/ 0 h 79" name="T1"/>
                <a:gd fmla="*/ 37 w 37" name="T2"/>
                <a:gd fmla="*/ 79 h 79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37" name="ODFRight"/>
                <a:gd fmla="val 79" name="ODFBottom"/>
                <a:gd fmla="val 37" name="ODFWidth"/>
                <a:gd fmla="val 79" name="ODFHeight"/>
              </a:gdLst>
              <a:rect b="OXMLTextRectB" l="OXMLTextRectL" r="OXMLTextRectR" t="OXMLTextRectT"/>
              <a:pathLst>
                <a:path fill="norm" h="79" stroke="true" w="37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7" name="Shape 7"/>
            <p:cNvSpPr txBox="false"/>
            <p:nvPr isPhoto="false"/>
          </p:nvSpPr>
          <p:spPr>
            <a:xfrm flipH="false" flipV="false" rot="0">
              <a:off x="69849" y="2973388"/>
              <a:ext cx="571500" cy="3327400"/>
            </a:xfrm>
            <a:custGeom>
              <a:avLst/>
              <a:gdLst>
                <a:gd fmla="*/ 0 w 178" name="T0"/>
                <a:gd fmla="*/ 0 h 722" name="T1"/>
                <a:gd fmla="*/ 178 w 178" name="T2"/>
                <a:gd fmla="*/ 722 h 722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78" name="ODFRight"/>
                <a:gd fmla="val 722" name="ODFBottom"/>
                <a:gd fmla="val 178" name="ODFWidth"/>
                <a:gd fmla="val 722" name="ODFHeight"/>
              </a:gdLst>
              <a:rect b="OXMLTextRectB" l="OXMLTextRectL" r="OXMLTextRectR" t="OXMLTextRectT"/>
              <a:pathLst>
                <a:path fill="norm" h="722" stroke="true" w="178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8" name="Shape 8"/>
            <p:cNvSpPr txBox="false"/>
            <p:nvPr isPhoto="false"/>
          </p:nvSpPr>
          <p:spPr>
            <a:xfrm flipH="false" flipV="false" rot="0">
              <a:off x="15874" y="0"/>
              <a:ext cx="73025" cy="2927350"/>
            </a:xfrm>
            <a:custGeom>
              <a:avLst/>
              <a:gdLst>
                <a:gd fmla="*/ 0 w 23" name="T0"/>
                <a:gd fmla="*/ 0 h 635" name="T1"/>
                <a:gd fmla="*/ 23 w 23" name="T2"/>
                <a:gd fmla="*/ 635 h 635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3" name="ODFRight"/>
                <a:gd fmla="val 635" name="ODFBottom"/>
                <a:gd fmla="val 23" name="ODFWidth"/>
                <a:gd fmla="val 635" name="ODFHeight"/>
              </a:gdLst>
              <a:rect b="OXMLTextRectB" l="OXMLTextRectL" r="OXMLTextRectR" t="OXMLTextRectT"/>
              <a:pathLst>
                <a:path fill="norm" h="635" stroke="true" w="23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9" name="Shape 9"/>
            <p:cNvSpPr txBox="false"/>
            <p:nvPr isPhoto="false"/>
          </p:nvSpPr>
          <p:spPr>
            <a:xfrm flipH="false" flipV="false" rot="0">
              <a:off x="53974" y="2716213"/>
              <a:ext cx="55562" cy="493711"/>
            </a:xfrm>
            <a:custGeom>
              <a:avLst/>
              <a:gdLst>
                <a:gd fmla="*/ 0 w 17" name="T0"/>
                <a:gd fmla="*/ 0 h 107" name="T1"/>
                <a:gd fmla="*/ 17 w 17" name="T2"/>
                <a:gd fmla="*/ 107 h 107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7" name="ODFRight"/>
                <a:gd fmla="val 107" name="ODFBottom"/>
                <a:gd fmla="val 17" name="ODFWidth"/>
                <a:gd fmla="val 107" name="ODFHeight"/>
              </a:gdLst>
              <a:rect b="OXMLTextRectB" l="OXMLTextRectL" r="OXMLTextRectR" t="OXMLTextRectT"/>
              <a:pathLst>
                <a:path fill="norm" h="107" stroke="true" w="1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10" name="Shape 10"/>
            <p:cNvSpPr txBox="false"/>
            <p:nvPr isPhoto="false"/>
          </p:nvSpPr>
          <p:spPr>
            <a:xfrm flipH="false" flipV="false" rot="0">
              <a:off x="534988" y="5249862"/>
              <a:ext cx="131761" cy="1025525"/>
            </a:xfrm>
            <a:custGeom>
              <a:avLst/>
              <a:gdLst>
                <a:gd fmla="*/ 0 w 41" name="T0"/>
                <a:gd fmla="*/ 0 h 222" name="T1"/>
                <a:gd fmla="*/ 41 w 41" name="T2"/>
                <a:gd fmla="*/ 222 h 222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41" name="ODFRight"/>
                <a:gd fmla="val 222" name="ODFBottom"/>
                <a:gd fmla="val 41" name="ODFWidth"/>
                <a:gd fmla="val 222" name="ODFHeight"/>
              </a:gdLst>
              <a:rect b="OXMLTextRectB" l="OXMLTextRectL" r="OXMLTextRectR" t="OXMLTextRectT"/>
              <a:pathLst>
                <a:path fill="norm" h="222" stroke="true" w="4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11" name="Shape 11"/>
            <p:cNvSpPr txBox="false"/>
            <p:nvPr isPhoto="false"/>
          </p:nvSpPr>
          <p:spPr>
            <a:xfrm flipH="false" flipV="false" rot="0">
              <a:off x="538162" y="1169987"/>
              <a:ext cx="1443036" cy="4048123"/>
            </a:xfrm>
            <a:custGeom>
              <a:avLst/>
              <a:gdLst>
                <a:gd fmla="*/ 0 w 450" name="T0"/>
                <a:gd fmla="*/ 0 h 878" name="T1"/>
                <a:gd fmla="*/ 450 w 450" name="T2"/>
                <a:gd fmla="*/ 878 h 878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450" name="ODFRight"/>
                <a:gd fmla="val 878" name="ODFBottom"/>
                <a:gd fmla="val 450" name="ODFWidth"/>
                <a:gd fmla="val 878" name="ODFHeight"/>
              </a:gdLst>
              <a:rect b="OXMLTextRectB" l="OXMLTextRectL" r="OXMLTextRectR" t="OXMLTextRectT"/>
              <a:pathLst>
                <a:path fill="norm" h="878" stroke="true" w="45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12" name="Shape 12"/>
            <p:cNvSpPr txBox="false"/>
            <p:nvPr isPhoto="false"/>
          </p:nvSpPr>
          <p:spPr>
            <a:xfrm flipH="false" flipV="false" rot="0">
              <a:off x="641349" y="6300787"/>
              <a:ext cx="112713" cy="338137"/>
            </a:xfrm>
            <a:custGeom>
              <a:avLst/>
              <a:gdLst>
                <a:gd fmla="*/ 0 w 35" name="T0"/>
                <a:gd fmla="*/ 0 h 73" name="T1"/>
                <a:gd fmla="*/ 35 w 35" name="T2"/>
                <a:gd fmla="*/ 73 h 73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35" name="ODFRight"/>
                <a:gd fmla="val 73" name="ODFBottom"/>
                <a:gd fmla="val 35" name="ODFWidth"/>
                <a:gd fmla="val 73" name="ODFHeight"/>
              </a:gdLst>
              <a:rect b="OXMLTextRectB" l="OXMLTextRectL" r="OXMLTextRectR" t="OXMLTextRectT"/>
              <a:pathLst>
                <a:path fill="norm" h="73" stroke="true" w="35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13" name="Shape 13"/>
            <p:cNvSpPr txBox="false"/>
            <p:nvPr isPhoto="false"/>
          </p:nvSpPr>
          <p:spPr>
            <a:xfrm flipH="false" flipV="false" rot="0">
              <a:off x="534988" y="5130800"/>
              <a:ext cx="25399" cy="222249"/>
            </a:xfrm>
            <a:custGeom>
              <a:avLst/>
              <a:gdLst>
                <a:gd fmla="*/ 0 w 8" name="T0"/>
                <a:gd fmla="*/ 0 h 48" name="T1"/>
                <a:gd fmla="*/ 8 w 8" name="T2"/>
                <a:gd fmla="*/ 48 h 48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8" name="ODFRight"/>
                <a:gd fmla="val 48" name="ODFBottom"/>
                <a:gd fmla="val 8" name="ODFWidth"/>
                <a:gd fmla="val 48" name="ODFHeight"/>
              </a:gdLst>
              <a:rect b="OXMLTextRectB" l="OXMLTextRectL" r="OXMLTextRectR" t="OXMLTextRectT"/>
              <a:pathLst>
                <a:path fill="norm" h="48" stroke="true" w="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14" name="Shape 14"/>
            <p:cNvSpPr txBox="false"/>
            <p:nvPr isPhoto="false"/>
          </p:nvSpPr>
          <p:spPr>
            <a:xfrm flipH="false" flipV="false" rot="0">
              <a:off x="590550" y="6016625"/>
              <a:ext cx="165099" cy="622299"/>
            </a:xfrm>
            <a:custGeom>
              <a:avLst/>
              <a:gdLst>
                <a:gd fmla="*/ 0 w 52" name="T0"/>
                <a:gd fmla="*/ 0 h 135" name="T1"/>
                <a:gd fmla="*/ 52 w 52" name="T2"/>
                <a:gd fmla="*/ 135 h 135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52" name="ODFRight"/>
                <a:gd fmla="val 135" name="ODFBottom"/>
                <a:gd fmla="val 52" name="ODFWidth"/>
                <a:gd fmla="val 135" name="ODFHeight"/>
              </a:gdLst>
              <a:rect b="OXMLTextRectB" l="OXMLTextRectL" r="OXMLTextRectR" t="OXMLTextRectT"/>
              <a:pathLst>
                <a:path fill="norm" h="135" stroke="true" w="52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hidden="false" id="15" name="Shape 15"/>
          <p:cNvGrpSpPr/>
          <p:nvPr isPhoto="false"/>
        </p:nvGrpSpPr>
        <p:grpSpPr>
          <a:xfrm flipH="false" flipV="false" rot="0">
            <a:off x="20638" y="0"/>
            <a:ext cx="1952625" cy="6853238"/>
            <a:chOff x="0" y="0"/>
            <a:chExt cx="1952625" cy="6853238"/>
          </a:xfrm>
        </p:grpSpPr>
        <p:sp>
          <p:nvSpPr>
            <p:cNvPr hidden="false" id="16" name="Shape 16"/>
            <p:cNvSpPr txBox="false"/>
            <p:nvPr isPhoto="false"/>
          </p:nvSpPr>
          <p:spPr>
            <a:xfrm flipH="false" flipV="false" rot="0">
              <a:off x="0" y="0"/>
              <a:ext cx="409575" cy="4402138"/>
            </a:xfrm>
            <a:custGeom>
              <a:avLst/>
              <a:gdLst>
                <a:gd fmla="*/ 0 w 103" name="T0"/>
                <a:gd fmla="*/ 0 h 920" name="T1"/>
                <a:gd fmla="*/ 103 w 103" name="T2"/>
                <a:gd fmla="*/ 920 h 920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03" name="ODFRight"/>
                <a:gd fmla="val 920" name="ODFBottom"/>
                <a:gd fmla="val 103" name="ODFWidth"/>
                <a:gd fmla="val 920" name="ODFHeight"/>
              </a:gdLst>
              <a:rect b="OXMLTextRectB" l="OXMLTextRectL" r="OXMLTextRectR" t="OXMLTextRectT"/>
              <a:pathLst>
                <a:path fill="norm" h="920" stroke="true" w="103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17" name="Shape 17"/>
            <p:cNvSpPr txBox="false"/>
            <p:nvPr isPhoto="false"/>
          </p:nvSpPr>
          <p:spPr>
            <a:xfrm flipH="false" flipV="false" rot="0">
              <a:off x="433386" y="4316412"/>
              <a:ext cx="350838" cy="1581150"/>
            </a:xfrm>
            <a:custGeom>
              <a:avLst/>
              <a:gdLst>
                <a:gd fmla="*/ 0 w 88" name="T0"/>
                <a:gd fmla="*/ 0 h 330" name="T1"/>
                <a:gd fmla="*/ 88 w 88" name="T2"/>
                <a:gd fmla="*/ 330 h 330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88" name="ODFRight"/>
                <a:gd fmla="val 330" name="ODFBottom"/>
                <a:gd fmla="val 88" name="ODFWidth"/>
                <a:gd fmla="val 330" name="ODFHeight"/>
              </a:gdLst>
              <a:rect b="OXMLTextRectB" l="OXMLTextRectL" r="OXMLTextRectR" t="OXMLTextRectT"/>
              <a:pathLst>
                <a:path fill="norm" h="330" stroke="true" w="88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18" name="Shape 18"/>
            <p:cNvSpPr txBox="false"/>
            <p:nvPr isPhoto="false"/>
          </p:nvSpPr>
          <p:spPr>
            <a:xfrm flipH="false" flipV="false" rot="0">
              <a:off x="811211" y="5862637"/>
              <a:ext cx="357188" cy="990600"/>
            </a:xfrm>
            <a:custGeom>
              <a:avLst/>
              <a:gdLst>
                <a:gd fmla="*/ 0 w 90" name="T0"/>
                <a:gd fmla="*/ 0 h 207" name="T1"/>
                <a:gd fmla="*/ 90 w 90" name="T2"/>
                <a:gd fmla="*/ 207 h 207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90" name="ODFRight"/>
                <a:gd fmla="val 207" name="ODFBottom"/>
                <a:gd fmla="val 90" name="ODFWidth"/>
                <a:gd fmla="val 207" name="ODFHeight"/>
              </a:gdLst>
              <a:rect b="OXMLTextRectB" l="OXMLTextRectL" r="OXMLTextRectR" t="OXMLTextRectT"/>
              <a:pathLst>
                <a:path fill="norm" h="207" stroke="true" w="9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19" name="Shape 19"/>
            <p:cNvSpPr txBox="false"/>
            <p:nvPr isPhoto="false"/>
          </p:nvSpPr>
          <p:spPr>
            <a:xfrm flipH="false" flipV="false" rot="0">
              <a:off x="409575" y="4364038"/>
              <a:ext cx="457200" cy="2236787"/>
            </a:xfrm>
            <a:custGeom>
              <a:avLst/>
              <a:gdLst>
                <a:gd fmla="*/ 0 w 115" name="T0"/>
                <a:gd fmla="*/ 0 h 467" name="T1"/>
                <a:gd fmla="*/ 115 w 115" name="T2"/>
                <a:gd fmla="*/ 467 h 467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15" name="ODFRight"/>
                <a:gd fmla="val 467" name="ODFBottom"/>
                <a:gd fmla="val 115" name="ODFWidth"/>
                <a:gd fmla="val 467" name="ODFHeight"/>
              </a:gdLst>
              <a:rect b="OXMLTextRectB" l="OXMLTextRectL" r="OXMLTextRectR" t="OXMLTextRectT"/>
              <a:pathLst>
                <a:path fill="norm" h="467" stroke="true" w="115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20" name="Shape 20"/>
            <p:cNvSpPr txBox="false"/>
            <p:nvPr isPhoto="false"/>
          </p:nvSpPr>
          <p:spPr>
            <a:xfrm flipH="false" flipV="false" rot="0">
              <a:off x="365125" y="1289049"/>
              <a:ext cx="144461" cy="3027363"/>
            </a:xfrm>
            <a:custGeom>
              <a:avLst/>
              <a:gdLst>
                <a:gd fmla="*/ 0 w 36" name="T0"/>
                <a:gd fmla="*/ 0 h 633" name="T1"/>
                <a:gd fmla="*/ 36 w 36" name="T2"/>
                <a:gd fmla="*/ 633 h 633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36" name="ODFRight"/>
                <a:gd fmla="val 633" name="ODFBottom"/>
                <a:gd fmla="val 36" name="ODFWidth"/>
                <a:gd fmla="val 633" name="ODFHeight"/>
              </a:gdLst>
              <a:rect b="OXMLTextRectB" l="OXMLTextRectL" r="OXMLTextRectR" t="OXMLTextRectT"/>
              <a:pathLst>
                <a:path fill="norm" h="633" stroke="true" w="36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21" name="Shape 21"/>
            <p:cNvSpPr txBox="false"/>
            <p:nvPr isPhoto="false"/>
          </p:nvSpPr>
          <p:spPr>
            <a:xfrm flipH="false" flipV="false" rot="0">
              <a:off x="898525" y="6572250"/>
              <a:ext cx="111125" cy="280988"/>
            </a:xfrm>
            <a:custGeom>
              <a:avLst/>
              <a:gdLst>
                <a:gd fmla="*/ 0 w 28" name="T0"/>
                <a:gd fmla="*/ 0 h 59" name="T1"/>
                <a:gd fmla="*/ 28 w 28" name="T2"/>
                <a:gd fmla="*/ 59 h 59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8" name="ODFRight"/>
                <a:gd fmla="val 59" name="ODFBottom"/>
                <a:gd fmla="val 28" name="ODFWidth"/>
                <a:gd fmla="val 59" name="ODFHeight"/>
              </a:gdLst>
              <a:rect b="OXMLTextRectB" l="OXMLTextRectL" r="OXMLTextRectR" t="OXMLTextRectT"/>
              <a:pathLst>
                <a:path fill="norm" h="59" stroke="true" w="28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22" name="Shape 22"/>
            <p:cNvSpPr txBox="false"/>
            <p:nvPr isPhoto="false"/>
          </p:nvSpPr>
          <p:spPr>
            <a:xfrm flipH="false" flipV="false" rot="0">
              <a:off x="393700" y="4106863"/>
              <a:ext cx="68261" cy="512762"/>
            </a:xfrm>
            <a:custGeom>
              <a:avLst/>
              <a:gdLst>
                <a:gd fmla="*/ 0 w 17" name="T0"/>
                <a:gd fmla="*/ 0 h 107" name="T1"/>
                <a:gd fmla="*/ 17 w 17" name="T2"/>
                <a:gd fmla="*/ 107 h 107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7" name="ODFRight"/>
                <a:gd fmla="val 107" name="ODFBottom"/>
                <a:gd fmla="val 17" name="ODFWidth"/>
                <a:gd fmla="val 107" name="ODFHeight"/>
              </a:gdLst>
              <a:rect b="OXMLTextRectB" l="OXMLTextRectL" r="OXMLTextRectR" t="OXMLTextRectT"/>
              <a:pathLst>
                <a:path fill="norm" h="107" stroke="true" w="1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23" name="Shape 23"/>
            <p:cNvSpPr txBox="false"/>
            <p:nvPr isPhoto="false"/>
          </p:nvSpPr>
          <p:spPr>
            <a:xfrm flipH="false" flipV="false" rot="0">
              <a:off x="784225" y="3144838"/>
              <a:ext cx="1168400" cy="2717800"/>
            </a:xfrm>
            <a:custGeom>
              <a:avLst/>
              <a:gdLst>
                <a:gd fmla="*/ 0 w 294" name="T0"/>
                <a:gd fmla="*/ 0 h 568" name="T1"/>
                <a:gd fmla="*/ 294 w 294" name="T2"/>
                <a:gd fmla="*/ 568 h 568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94" name="ODFRight"/>
                <a:gd fmla="val 568" name="ODFBottom"/>
                <a:gd fmla="val 294" name="ODFWidth"/>
                <a:gd fmla="val 568" name="ODFHeight"/>
              </a:gdLst>
              <a:rect b="OXMLTextRectB" l="OXMLTextRectL" r="OXMLTextRectR" t="OXMLTextRectT"/>
              <a:pathLst>
                <a:path fill="norm" h="568" stroke="true" w="294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24" name="Shape 24"/>
            <p:cNvSpPr txBox="false"/>
            <p:nvPr isPhoto="false"/>
          </p:nvSpPr>
          <p:spPr>
            <a:xfrm flipH="false" flipV="false" rot="0">
              <a:off x="866775" y="6600824"/>
              <a:ext cx="100011" cy="252414"/>
            </a:xfrm>
            <a:custGeom>
              <a:avLst/>
              <a:gdLst>
                <a:gd fmla="*/ 0 w 25" name="T0"/>
                <a:gd fmla="*/ 0 h 53" name="T1"/>
                <a:gd fmla="*/ 25 w 25" name="T2"/>
                <a:gd fmla="*/ 53 h 53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5" name="ODFRight"/>
                <a:gd fmla="val 53" name="ODFBottom"/>
                <a:gd fmla="val 25" name="ODFWidth"/>
                <a:gd fmla="val 53" name="ODFHeight"/>
              </a:gdLst>
              <a:rect b="OXMLTextRectB" l="OXMLTextRectL" r="OXMLTextRectR" t="OXMLTextRectT"/>
              <a:pathLst>
                <a:path fill="norm" h="53" stroke="true" w="25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25" name="Shape 25"/>
            <p:cNvSpPr txBox="false"/>
            <p:nvPr isPhoto="false"/>
          </p:nvSpPr>
          <p:spPr>
            <a:xfrm flipH="false" flipV="false" rot="0">
              <a:off x="784225" y="5897562"/>
              <a:ext cx="114300" cy="674687"/>
            </a:xfrm>
            <a:custGeom>
              <a:avLst/>
              <a:gdLst>
                <a:gd fmla="*/ 0 w 29" name="T0"/>
                <a:gd fmla="*/ 0 h 141" name="T1"/>
                <a:gd fmla="*/ 29 w 29" name="T2"/>
                <a:gd fmla="*/ 141 h 141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9" name="ODFRight"/>
                <a:gd fmla="val 141" name="ODFBottom"/>
                <a:gd fmla="val 29" name="ODFWidth"/>
                <a:gd fmla="val 141" name="ODFHeight"/>
              </a:gdLst>
              <a:rect b="OXMLTextRectB" l="OXMLTextRectL" r="OXMLTextRectR" t="OXMLTextRectT"/>
              <a:pathLst>
                <a:path fill="norm" h="141" stroke="true" w="29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26" name="Shape 26"/>
            <p:cNvSpPr txBox="false"/>
            <p:nvPr isPhoto="false"/>
          </p:nvSpPr>
          <p:spPr>
            <a:xfrm flipH="false" flipV="false" rot="0">
              <a:off x="784225" y="5772149"/>
              <a:ext cx="31750" cy="228599"/>
            </a:xfrm>
            <a:custGeom>
              <a:avLst/>
              <a:gdLst>
                <a:gd fmla="*/ 0 w 8" name="T0"/>
                <a:gd fmla="*/ 0 h 48" name="T1"/>
                <a:gd fmla="*/ 8 w 8" name="T2"/>
                <a:gd fmla="*/ 48 h 48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8" name="ODFRight"/>
                <a:gd fmla="val 48" name="ODFBottom"/>
                <a:gd fmla="val 8" name="ODFWidth"/>
                <a:gd fmla="val 48" name="ODFHeight"/>
              </a:gdLst>
              <a:rect b="OXMLTextRectB" l="OXMLTextRectL" r="OXMLTextRectR" t="OXMLTextRectT"/>
              <a:pathLst>
                <a:path fill="norm" h="48" stroke="true" w="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27" name="Shape 27"/>
            <p:cNvSpPr txBox="false"/>
            <p:nvPr isPhoto="false"/>
          </p:nvSpPr>
          <p:spPr>
            <a:xfrm flipH="false" flipV="false" rot="0">
              <a:off x="811211" y="6323013"/>
              <a:ext cx="174625" cy="530224"/>
            </a:xfrm>
            <a:custGeom>
              <a:avLst/>
              <a:gdLst>
                <a:gd fmla="*/ 0 w 44" name="T0"/>
                <a:gd fmla="*/ 0 h 111" name="T1"/>
                <a:gd fmla="*/ 44 w 44" name="T2"/>
                <a:gd fmla="*/ 111 h 111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44" name="ODFRight"/>
                <a:gd fmla="val 111" name="ODFBottom"/>
                <a:gd fmla="val 44" name="ODFWidth"/>
                <a:gd fmla="val 111" name="ODFHeight"/>
              </a:gdLst>
              <a:rect b="OXMLTextRectB" l="OXMLTextRectL" r="OXMLTextRectR" t="OXMLTextRectT"/>
              <a:pathLst>
                <a:path fill="norm" h="111" stroke="true" w="44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hidden="false" id="28" name="Shape 28"/>
          <p:cNvSpPr txBox="false"/>
          <p:nvPr isPhoto="false"/>
        </p:nvSpPr>
        <p:spPr>
          <a:xfrm flipH="false" flipV="false" rot="0"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</p:sp>
      <p:sp>
        <p:nvSpPr>
          <p:cNvPr hidden="false" id="29" name="Shape 29"/>
          <p:cNvSpPr txBox="true"/>
          <p:nvPr isPhoto="false">
            <p:ph idx="0" type="title"/>
          </p:nvPr>
        </p:nvSpPr>
        <p:spPr>
          <a:xfrm flipH="false" flipV="false" rot="0">
            <a:off x="1944688" y="623888"/>
            <a:ext cx="6589711" cy="1281112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anchor="t" bIns="45720" lIns="91440" rIns="91440" tIns="45720" vert="horz" wrap="square"/>
          <a:p>
            <a:pPr lvl="0"/>
            <a:r>
              <a:t>Образец заголовка</a:t>
            </a:r>
          </a:p>
        </p:txBody>
      </p:sp>
      <p:sp>
        <p:nvSpPr>
          <p:cNvPr hidden="false" id="30" name="Shape 30"/>
          <p:cNvSpPr txBox="true"/>
          <p:nvPr isPhoto="false">
            <p:ph idx="1" type="body"/>
          </p:nvPr>
        </p:nvSpPr>
        <p:spPr>
          <a:xfrm flipH="false" flipV="false" rot="0">
            <a:off x="1943100" y="2133600"/>
            <a:ext cx="6591300" cy="3886200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anchor="t" bIns="45720" lIns="91440" rIns="91440" tIns="45720" vert="horz" wrap="square"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31" name="Shape 31"/>
          <p:cNvSpPr txBox="true"/>
          <p:nvPr isPhoto="false">
            <p:ph idx="2" type="dt"/>
          </p:nvPr>
        </p:nvSpPr>
        <p:spPr>
          <a:xfrm flipH="false" flipV="false" rot="0">
            <a:off x="7772400" y="6135688"/>
            <a:ext cx="766763" cy="369887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r" lvl="0">
              <a:defRPr sz="9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t>17.04.2024</a:t>
            </a:r>
          </a:p>
        </p:txBody>
      </p:sp>
      <p:sp>
        <p:nvSpPr>
          <p:cNvPr hidden="false" id="32" name="Shape 32"/>
          <p:cNvSpPr txBox="true"/>
          <p:nvPr isPhoto="false">
            <p:ph idx="3" type="ftr"/>
          </p:nvPr>
        </p:nvSpPr>
        <p:spPr>
          <a:xfrm flipH="false" flipV="false" rot="0">
            <a:off x="1943100" y="6135688"/>
            <a:ext cx="5716587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l" lvl="0">
              <a:defRPr sz="9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/>
        </p:txBody>
      </p:sp>
      <p:sp>
        <p:nvSpPr>
          <p:cNvPr hidden="false" id="33" name="Shape 33"/>
          <p:cNvSpPr txBox="true"/>
          <p:nvPr isPhoto="false">
            <p:ph idx="4" type="sldNum"/>
          </p:nvPr>
        </p:nvSpPr>
        <p:spPr>
          <a:xfrm flipH="false" flipV="false" rot="0">
            <a:off x="511175" y="787400"/>
            <a:ext cx="585788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r" lvl="0">
              <a:defRPr sz="2000">
                <a:solidFill>
                  <a:srgbClr val="FEFFFF"/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t>‹#›</a:t>
            </a:r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</p:sldLayoutIdLst>
  <p:txStyles>
    <p:titleStyle>
      <a:defPPr/>
      <a:lvl1pPr algn="l" lvl="0">
        <a:defRPr sz="3600">
          <a:solidFill>
            <a:srgbClr val="1581AA"/>
          </a:solidFill>
          <a:latin typeface="+mj-lt"/>
          <a:ea typeface="+mj-ea"/>
          <a:cs typeface="+mj-cs"/>
        </a:defRPr>
      </a:lvl1pPr>
      <a:lvl2pPr algn="l" lvl="1">
        <a:defRPr sz="3600">
          <a:solidFill>
            <a:srgbClr val="1581AA"/>
          </a:solidFill>
          <a:latin typeface="Century Gothic"/>
          <a:ea typeface="Century Gothic"/>
          <a:cs typeface="Century Gothic"/>
        </a:defRPr>
      </a:lvl2pPr>
      <a:lvl3pPr algn="l" lvl="2">
        <a:defRPr sz="3600">
          <a:solidFill>
            <a:srgbClr val="1581AA"/>
          </a:solidFill>
          <a:latin typeface="Century Gothic"/>
          <a:ea typeface="Century Gothic"/>
          <a:cs typeface="Century Gothic"/>
        </a:defRPr>
      </a:lvl3pPr>
      <a:lvl4pPr algn="l" lvl="3">
        <a:defRPr sz="3600">
          <a:solidFill>
            <a:srgbClr val="1581AA"/>
          </a:solidFill>
          <a:latin typeface="Century Gothic"/>
          <a:ea typeface="Century Gothic"/>
          <a:cs typeface="Century Gothic"/>
        </a:defRPr>
      </a:lvl4pPr>
      <a:lvl5pPr algn="l" lvl="4">
        <a:defRPr sz="3600">
          <a:solidFill>
            <a:srgbClr val="1581AA"/>
          </a:solidFill>
          <a:latin typeface="Century Gothic"/>
          <a:ea typeface="Century Gothic"/>
          <a:cs typeface="Century Gothic"/>
        </a:defRPr>
      </a:lvl5pPr>
      <a:lvl6pPr lvl="5">
        <a:defRPr>
          <a:solidFill>
            <a:schemeClr val="tx2"/>
          </a:solidFill>
        </a:defRPr>
      </a:lvl6pPr>
      <a:lvl7pPr lvl="6">
        <a:defRPr>
          <a:solidFill>
            <a:schemeClr val="tx2"/>
          </a:solidFill>
        </a:defRPr>
      </a:lvl7pPr>
      <a:lvl8pPr lvl="7">
        <a:defRPr>
          <a:solidFill>
            <a:schemeClr val="tx2"/>
          </a:solidFill>
        </a:defRPr>
      </a:lvl8pPr>
      <a:lvl9pPr lvl="8">
        <a:defRPr>
          <a:solidFill>
            <a:schemeClr val="tx2"/>
          </a:solidFill>
        </a:defRPr>
      </a:lvl9pPr>
    </p:titleStyle>
    <p:bodyStyle>
      <a:defPPr/>
      <a:lvl1pPr algn="l" indent="-342900" lvl="0" marL="342900">
        <a:spcBef>
          <a:spcPts val="1000"/>
        </a:spcBef>
        <a:buClr>
          <a:schemeClr val="accent1"/>
        </a:buClr>
        <a:buFont typeface="Wingdings 3"/>
        <a:buChar char=""/>
        <a:defRPr>
          <a:solidFill>
            <a:srgbClr val="404040"/>
          </a:solidFill>
          <a:latin typeface="+mn-lt"/>
          <a:ea typeface="+mn-ea"/>
          <a:cs typeface="+mn-cs"/>
        </a:defRPr>
      </a:lvl1pPr>
      <a:lvl2pPr algn="l" indent="-285750" lvl="1" marL="742950">
        <a:spcBef>
          <a:spcPts val="1000"/>
        </a:spcBef>
        <a:buClr>
          <a:schemeClr val="accent1"/>
        </a:buClr>
        <a:buFont typeface="Wingdings 3"/>
        <a:buChar char=""/>
        <a:defRPr sz="1600">
          <a:solidFill>
            <a:srgbClr val="404040"/>
          </a:solidFill>
          <a:latin typeface="+mn-lt"/>
          <a:ea typeface="+mn-ea"/>
          <a:cs typeface="+mn-cs"/>
        </a:defRPr>
      </a:lvl2pPr>
      <a:lvl3pPr algn="l" indent="-228600" lvl="2" marL="1143000">
        <a:spcBef>
          <a:spcPts val="1000"/>
        </a:spcBef>
        <a:buClr>
          <a:schemeClr val="accent1"/>
        </a:buClr>
        <a:buFont typeface="Wingdings 3"/>
        <a:buChar char=""/>
        <a:defRPr sz="1400">
          <a:solidFill>
            <a:srgbClr val="404040"/>
          </a:solidFill>
          <a:latin typeface="+mn-lt"/>
          <a:ea typeface="+mn-ea"/>
          <a:cs typeface="+mn-cs"/>
        </a:defRPr>
      </a:lvl3pPr>
      <a:lvl4pPr algn="l" indent="-228600" lvl="3" marL="1600200">
        <a:spcBef>
          <a:spcPts val="1000"/>
        </a:spcBef>
        <a:buClr>
          <a:schemeClr val="accent1"/>
        </a:buClr>
        <a:buFont typeface="Wingdings 3"/>
        <a:buChar char=""/>
        <a:defRPr sz="1200">
          <a:solidFill>
            <a:srgbClr val="404040"/>
          </a:solidFill>
          <a:latin typeface="+mn-lt"/>
          <a:ea typeface="+mn-ea"/>
          <a:cs typeface="+mn-cs"/>
        </a:defRPr>
      </a:lvl4pPr>
      <a:lvl5pPr algn="l" indent="-228600" lvl="4" marL="2057400">
        <a:spcBef>
          <a:spcPts val="1000"/>
        </a:spcBef>
        <a:buClr>
          <a:schemeClr val="accent1"/>
        </a:buClr>
        <a:buFont typeface="Wingdings 3"/>
        <a:buChar char=""/>
        <a:defRPr sz="1200">
          <a:solidFill>
            <a:srgbClr val="404040"/>
          </a:solidFill>
          <a:latin typeface="+mn-lt"/>
          <a:ea typeface="+mn-ea"/>
          <a:cs typeface="+mn-cs"/>
        </a:defRPr>
      </a:lvl5pPr>
      <a:lvl6pPr algn="l" indent="-228600" lvl="5" marL="25146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algn="l" indent="-228600" lvl="6" marL="29718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algn="l" indent="-228600" lvl="7" marL="34290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algn="l" indent="-228600" lvl="8" marL="38862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/>
      <a:lvl1pPr algn="l" indent="0" lvl="0" mar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algn="l" indent="0" lvl="1" marL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algn="l" indent="0" lvl="2" marL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algn="l" indent="0" lvl="3" marL="13716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algn="l" indent="0" lvl="4" marL="18288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algn="l" indent="0" lvl="5" marL="22860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algn="l" indent="0" lvl="6" marL="2743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algn="l" indent="0" lvl="7" marL="3200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algn="l" indent="0" lvl="8" marL="36576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>
  <p:cSld name="">
    <p:bg>
      <p:bgRef idx="1002">
        <a:schemeClr val="bg2"/>
      </p:bgRef>
    </p:bg>
    <p:spTree>
      <p:nvGrpSpPr>
        <p:cNvPr hidden="false" id="34" name="GroupShape 3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pSp>
        <p:nvGrpSpPr>
          <p:cNvPr hidden="false" id="35" name="Shape 35"/>
          <p:cNvGrpSpPr/>
          <p:nvPr isPhoto="false"/>
        </p:nvGrpSpPr>
        <p:grpSpPr>
          <a:xfrm flipH="false" flipV="false" rot="0">
            <a:off x="0" y="228600"/>
            <a:ext cx="1981200" cy="6638925"/>
            <a:chOff x="0" y="0"/>
            <a:chExt cx="1981200" cy="6638925"/>
          </a:xfrm>
        </p:grpSpPr>
        <p:sp>
          <p:nvSpPr>
            <p:cNvPr hidden="false" id="36" name="Shape 36"/>
            <p:cNvSpPr txBox="false"/>
            <p:nvPr isPhoto="false"/>
          </p:nvSpPr>
          <p:spPr>
            <a:xfrm flipH="false" flipV="false" rot="0">
              <a:off x="0" y="2346324"/>
              <a:ext cx="69849" cy="627062"/>
            </a:xfrm>
            <a:custGeom>
              <a:avLst/>
              <a:gdLst>
                <a:gd fmla="*/ 0 w 22" name="T0"/>
                <a:gd fmla="*/ 0 h 136" name="T1"/>
                <a:gd fmla="*/ 22 w 22" name="T2"/>
                <a:gd fmla="*/ 136 h 136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2" name="ODFRight"/>
                <a:gd fmla="val 136" name="ODFBottom"/>
                <a:gd fmla="val 22" name="ODFWidth"/>
                <a:gd fmla="val 136" name="ODFHeight"/>
              </a:gdLst>
              <a:rect b="OXMLTextRectB" l="OXMLTextRectL" r="OXMLTextRectR" t="OXMLTextRectT"/>
              <a:pathLst>
                <a:path fill="norm" h="136" stroke="true" w="22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37" name="Shape 37"/>
            <p:cNvSpPr txBox="false"/>
            <p:nvPr isPhoto="false"/>
          </p:nvSpPr>
          <p:spPr>
            <a:xfrm flipH="false" flipV="false" rot="0">
              <a:off x="88899" y="2927350"/>
              <a:ext cx="449262" cy="2322513"/>
            </a:xfrm>
            <a:custGeom>
              <a:avLst/>
              <a:gdLst>
                <a:gd fmla="*/ 0 w 140" name="T0"/>
                <a:gd fmla="*/ 0 h 504" name="T1"/>
                <a:gd fmla="*/ 140 w 140" name="T2"/>
                <a:gd fmla="*/ 504 h 504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40" name="ODFRight"/>
                <a:gd fmla="val 504" name="ODFBottom"/>
                <a:gd fmla="val 140" name="ODFWidth"/>
                <a:gd fmla="val 504" name="ODFHeight"/>
              </a:gdLst>
              <a:rect b="OXMLTextRectB" l="OXMLTextRectL" r="OXMLTextRectR" t="OXMLTextRectT"/>
              <a:pathLst>
                <a:path fill="norm" h="504" stroke="true" w="14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38" name="Shape 38"/>
            <p:cNvSpPr txBox="false"/>
            <p:nvPr isPhoto="false"/>
          </p:nvSpPr>
          <p:spPr>
            <a:xfrm flipH="false" flipV="false" rot="0">
              <a:off x="560387" y="5218112"/>
              <a:ext cx="423862" cy="1420812"/>
            </a:xfrm>
            <a:custGeom>
              <a:avLst/>
              <a:gdLst>
                <a:gd fmla="*/ 0 w 132" name="T0"/>
                <a:gd fmla="*/ 0 h 308" name="T1"/>
                <a:gd fmla="*/ 132 w 132" name="T2"/>
                <a:gd fmla="*/ 308 h 308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32" name="ODFRight"/>
                <a:gd fmla="val 308" name="ODFBottom"/>
                <a:gd fmla="val 132" name="ODFWidth"/>
                <a:gd fmla="val 308" name="ODFHeight"/>
              </a:gdLst>
              <a:rect b="OXMLTextRectB" l="OXMLTextRectL" r="OXMLTextRectR" t="OXMLTextRectT"/>
              <a:pathLst>
                <a:path fill="norm" h="308" stroke="true" w="132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39" name="Shape 39"/>
            <p:cNvSpPr txBox="false"/>
            <p:nvPr isPhoto="false"/>
          </p:nvSpPr>
          <p:spPr>
            <a:xfrm flipH="false" flipV="false" rot="0">
              <a:off x="666750" y="6275388"/>
              <a:ext cx="119063" cy="363537"/>
            </a:xfrm>
            <a:custGeom>
              <a:avLst/>
              <a:gdLst>
                <a:gd fmla="*/ 0 w 37" name="T0"/>
                <a:gd fmla="*/ 0 h 79" name="T1"/>
                <a:gd fmla="*/ 37 w 37" name="T2"/>
                <a:gd fmla="*/ 79 h 79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37" name="ODFRight"/>
                <a:gd fmla="val 79" name="ODFBottom"/>
                <a:gd fmla="val 37" name="ODFWidth"/>
                <a:gd fmla="val 79" name="ODFHeight"/>
              </a:gdLst>
              <a:rect b="OXMLTextRectB" l="OXMLTextRectL" r="OXMLTextRectR" t="OXMLTextRectT"/>
              <a:pathLst>
                <a:path fill="norm" h="79" stroke="true" w="37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40" name="Shape 40"/>
            <p:cNvSpPr txBox="false"/>
            <p:nvPr isPhoto="false"/>
          </p:nvSpPr>
          <p:spPr>
            <a:xfrm flipH="false" flipV="false" rot="0">
              <a:off x="69849" y="2973388"/>
              <a:ext cx="571500" cy="3327400"/>
            </a:xfrm>
            <a:custGeom>
              <a:avLst/>
              <a:gdLst>
                <a:gd fmla="*/ 0 w 178" name="T0"/>
                <a:gd fmla="*/ 0 h 722" name="T1"/>
                <a:gd fmla="*/ 178 w 178" name="T2"/>
                <a:gd fmla="*/ 722 h 722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78" name="ODFRight"/>
                <a:gd fmla="val 722" name="ODFBottom"/>
                <a:gd fmla="val 178" name="ODFWidth"/>
                <a:gd fmla="val 722" name="ODFHeight"/>
              </a:gdLst>
              <a:rect b="OXMLTextRectB" l="OXMLTextRectL" r="OXMLTextRectR" t="OXMLTextRectT"/>
              <a:pathLst>
                <a:path fill="norm" h="722" stroke="true" w="178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41" name="Shape 41"/>
            <p:cNvSpPr txBox="false"/>
            <p:nvPr isPhoto="false"/>
          </p:nvSpPr>
          <p:spPr>
            <a:xfrm flipH="false" flipV="false" rot="0">
              <a:off x="15874" y="0"/>
              <a:ext cx="73025" cy="2927350"/>
            </a:xfrm>
            <a:custGeom>
              <a:avLst/>
              <a:gdLst>
                <a:gd fmla="*/ 0 w 23" name="T0"/>
                <a:gd fmla="*/ 0 h 635" name="T1"/>
                <a:gd fmla="*/ 23 w 23" name="T2"/>
                <a:gd fmla="*/ 635 h 635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3" name="ODFRight"/>
                <a:gd fmla="val 635" name="ODFBottom"/>
                <a:gd fmla="val 23" name="ODFWidth"/>
                <a:gd fmla="val 635" name="ODFHeight"/>
              </a:gdLst>
              <a:rect b="OXMLTextRectB" l="OXMLTextRectL" r="OXMLTextRectR" t="OXMLTextRectT"/>
              <a:pathLst>
                <a:path fill="norm" h="635" stroke="true" w="23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42" name="Shape 42"/>
            <p:cNvSpPr txBox="false"/>
            <p:nvPr isPhoto="false"/>
          </p:nvSpPr>
          <p:spPr>
            <a:xfrm flipH="false" flipV="false" rot="0">
              <a:off x="53974" y="2716213"/>
              <a:ext cx="55562" cy="493711"/>
            </a:xfrm>
            <a:custGeom>
              <a:avLst/>
              <a:gdLst>
                <a:gd fmla="*/ 0 w 17" name="T0"/>
                <a:gd fmla="*/ 0 h 107" name="T1"/>
                <a:gd fmla="*/ 17 w 17" name="T2"/>
                <a:gd fmla="*/ 107 h 107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7" name="ODFRight"/>
                <a:gd fmla="val 107" name="ODFBottom"/>
                <a:gd fmla="val 17" name="ODFWidth"/>
                <a:gd fmla="val 107" name="ODFHeight"/>
              </a:gdLst>
              <a:rect b="OXMLTextRectB" l="OXMLTextRectL" r="OXMLTextRectR" t="OXMLTextRectT"/>
              <a:pathLst>
                <a:path fill="norm" h="107" stroke="true" w="1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43" name="Shape 43"/>
            <p:cNvSpPr txBox="false"/>
            <p:nvPr isPhoto="false"/>
          </p:nvSpPr>
          <p:spPr>
            <a:xfrm flipH="false" flipV="false" rot="0">
              <a:off x="534988" y="5249862"/>
              <a:ext cx="131761" cy="1025525"/>
            </a:xfrm>
            <a:custGeom>
              <a:avLst/>
              <a:gdLst>
                <a:gd fmla="*/ 0 w 41" name="T0"/>
                <a:gd fmla="*/ 0 h 222" name="T1"/>
                <a:gd fmla="*/ 41 w 41" name="T2"/>
                <a:gd fmla="*/ 222 h 222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41" name="ODFRight"/>
                <a:gd fmla="val 222" name="ODFBottom"/>
                <a:gd fmla="val 41" name="ODFWidth"/>
                <a:gd fmla="val 222" name="ODFHeight"/>
              </a:gdLst>
              <a:rect b="OXMLTextRectB" l="OXMLTextRectL" r="OXMLTextRectR" t="OXMLTextRectT"/>
              <a:pathLst>
                <a:path fill="norm" h="222" stroke="true" w="4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44" name="Shape 44"/>
            <p:cNvSpPr txBox="false"/>
            <p:nvPr isPhoto="false"/>
          </p:nvSpPr>
          <p:spPr>
            <a:xfrm flipH="false" flipV="false" rot="0">
              <a:off x="538162" y="1169987"/>
              <a:ext cx="1443036" cy="4048123"/>
            </a:xfrm>
            <a:custGeom>
              <a:avLst/>
              <a:gdLst>
                <a:gd fmla="*/ 0 w 450" name="T0"/>
                <a:gd fmla="*/ 0 h 878" name="T1"/>
                <a:gd fmla="*/ 450 w 450" name="T2"/>
                <a:gd fmla="*/ 878 h 878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450" name="ODFRight"/>
                <a:gd fmla="val 878" name="ODFBottom"/>
                <a:gd fmla="val 450" name="ODFWidth"/>
                <a:gd fmla="val 878" name="ODFHeight"/>
              </a:gdLst>
              <a:rect b="OXMLTextRectB" l="OXMLTextRectL" r="OXMLTextRectR" t="OXMLTextRectT"/>
              <a:pathLst>
                <a:path fill="norm" h="878" stroke="true" w="45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45" name="Shape 45"/>
            <p:cNvSpPr txBox="false"/>
            <p:nvPr isPhoto="false"/>
          </p:nvSpPr>
          <p:spPr>
            <a:xfrm flipH="false" flipV="false" rot="0">
              <a:off x="641349" y="6300787"/>
              <a:ext cx="112713" cy="338137"/>
            </a:xfrm>
            <a:custGeom>
              <a:avLst/>
              <a:gdLst>
                <a:gd fmla="*/ 0 w 35" name="T0"/>
                <a:gd fmla="*/ 0 h 73" name="T1"/>
                <a:gd fmla="*/ 35 w 35" name="T2"/>
                <a:gd fmla="*/ 73 h 73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35" name="ODFRight"/>
                <a:gd fmla="val 73" name="ODFBottom"/>
                <a:gd fmla="val 35" name="ODFWidth"/>
                <a:gd fmla="val 73" name="ODFHeight"/>
              </a:gdLst>
              <a:rect b="OXMLTextRectB" l="OXMLTextRectL" r="OXMLTextRectR" t="OXMLTextRectT"/>
              <a:pathLst>
                <a:path fill="norm" h="73" stroke="true" w="35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46" name="Shape 46"/>
            <p:cNvSpPr txBox="false"/>
            <p:nvPr isPhoto="false"/>
          </p:nvSpPr>
          <p:spPr>
            <a:xfrm flipH="false" flipV="false" rot="0">
              <a:off x="534988" y="5130800"/>
              <a:ext cx="25399" cy="222249"/>
            </a:xfrm>
            <a:custGeom>
              <a:avLst/>
              <a:gdLst>
                <a:gd fmla="*/ 0 w 8" name="T0"/>
                <a:gd fmla="*/ 0 h 48" name="T1"/>
                <a:gd fmla="*/ 8 w 8" name="T2"/>
                <a:gd fmla="*/ 48 h 48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8" name="ODFRight"/>
                <a:gd fmla="val 48" name="ODFBottom"/>
                <a:gd fmla="val 8" name="ODFWidth"/>
                <a:gd fmla="val 48" name="ODFHeight"/>
              </a:gdLst>
              <a:rect b="OXMLTextRectB" l="OXMLTextRectL" r="OXMLTextRectR" t="OXMLTextRectT"/>
              <a:pathLst>
                <a:path fill="norm" h="48" stroke="true" w="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47" name="Shape 47"/>
            <p:cNvSpPr txBox="false"/>
            <p:nvPr isPhoto="false"/>
          </p:nvSpPr>
          <p:spPr>
            <a:xfrm flipH="false" flipV="false" rot="0">
              <a:off x="590550" y="6016625"/>
              <a:ext cx="165099" cy="622299"/>
            </a:xfrm>
            <a:custGeom>
              <a:avLst/>
              <a:gdLst>
                <a:gd fmla="*/ 0 w 52" name="T0"/>
                <a:gd fmla="*/ 0 h 135" name="T1"/>
                <a:gd fmla="*/ 52 w 52" name="T2"/>
                <a:gd fmla="*/ 135 h 135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52" name="ODFRight"/>
                <a:gd fmla="val 135" name="ODFBottom"/>
                <a:gd fmla="val 52" name="ODFWidth"/>
                <a:gd fmla="val 135" name="ODFHeight"/>
              </a:gdLst>
              <a:rect b="OXMLTextRectB" l="OXMLTextRectL" r="OXMLTextRectR" t="OXMLTextRectT"/>
              <a:pathLst>
                <a:path fill="norm" h="135" stroke="true" w="52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hidden="false" id="48" name="Shape 48"/>
          <p:cNvGrpSpPr/>
          <p:nvPr isPhoto="false"/>
        </p:nvGrpSpPr>
        <p:grpSpPr>
          <a:xfrm flipH="false" flipV="false" rot="0">
            <a:off x="20638" y="0"/>
            <a:ext cx="1952625" cy="6853238"/>
            <a:chOff x="0" y="0"/>
            <a:chExt cx="1952625" cy="6853238"/>
          </a:xfrm>
        </p:grpSpPr>
        <p:sp>
          <p:nvSpPr>
            <p:cNvPr hidden="false" id="49" name="Shape 49"/>
            <p:cNvSpPr txBox="false"/>
            <p:nvPr isPhoto="false"/>
          </p:nvSpPr>
          <p:spPr>
            <a:xfrm flipH="false" flipV="false" rot="0">
              <a:off x="0" y="0"/>
              <a:ext cx="409575" cy="4402138"/>
            </a:xfrm>
            <a:custGeom>
              <a:avLst/>
              <a:gdLst>
                <a:gd fmla="*/ 0 w 103" name="T0"/>
                <a:gd fmla="*/ 0 h 920" name="T1"/>
                <a:gd fmla="*/ 103 w 103" name="T2"/>
                <a:gd fmla="*/ 920 h 920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03" name="ODFRight"/>
                <a:gd fmla="val 920" name="ODFBottom"/>
                <a:gd fmla="val 103" name="ODFWidth"/>
                <a:gd fmla="val 920" name="ODFHeight"/>
              </a:gdLst>
              <a:rect b="OXMLTextRectB" l="OXMLTextRectL" r="OXMLTextRectR" t="OXMLTextRectT"/>
              <a:pathLst>
                <a:path fill="norm" h="920" stroke="true" w="103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50" name="Shape 50"/>
            <p:cNvSpPr txBox="false"/>
            <p:nvPr isPhoto="false"/>
          </p:nvSpPr>
          <p:spPr>
            <a:xfrm flipH="false" flipV="false" rot="0">
              <a:off x="433386" y="4316412"/>
              <a:ext cx="350838" cy="1581150"/>
            </a:xfrm>
            <a:custGeom>
              <a:avLst/>
              <a:gdLst>
                <a:gd fmla="*/ 0 w 88" name="T0"/>
                <a:gd fmla="*/ 0 h 330" name="T1"/>
                <a:gd fmla="*/ 88 w 88" name="T2"/>
                <a:gd fmla="*/ 330 h 330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88" name="ODFRight"/>
                <a:gd fmla="val 330" name="ODFBottom"/>
                <a:gd fmla="val 88" name="ODFWidth"/>
                <a:gd fmla="val 330" name="ODFHeight"/>
              </a:gdLst>
              <a:rect b="OXMLTextRectB" l="OXMLTextRectL" r="OXMLTextRectR" t="OXMLTextRectT"/>
              <a:pathLst>
                <a:path fill="norm" h="330" stroke="true" w="88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51" name="Shape 51"/>
            <p:cNvSpPr txBox="false"/>
            <p:nvPr isPhoto="false"/>
          </p:nvSpPr>
          <p:spPr>
            <a:xfrm flipH="false" flipV="false" rot="0">
              <a:off x="811211" y="5862637"/>
              <a:ext cx="357188" cy="990600"/>
            </a:xfrm>
            <a:custGeom>
              <a:avLst/>
              <a:gdLst>
                <a:gd fmla="*/ 0 w 90" name="T0"/>
                <a:gd fmla="*/ 0 h 207" name="T1"/>
                <a:gd fmla="*/ 90 w 90" name="T2"/>
                <a:gd fmla="*/ 207 h 207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90" name="ODFRight"/>
                <a:gd fmla="val 207" name="ODFBottom"/>
                <a:gd fmla="val 90" name="ODFWidth"/>
                <a:gd fmla="val 207" name="ODFHeight"/>
              </a:gdLst>
              <a:rect b="OXMLTextRectB" l="OXMLTextRectL" r="OXMLTextRectR" t="OXMLTextRectT"/>
              <a:pathLst>
                <a:path fill="norm" h="207" stroke="true" w="9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52" name="Shape 52"/>
            <p:cNvSpPr txBox="false"/>
            <p:nvPr isPhoto="false"/>
          </p:nvSpPr>
          <p:spPr>
            <a:xfrm flipH="false" flipV="false" rot="0">
              <a:off x="409575" y="4364038"/>
              <a:ext cx="457200" cy="2236787"/>
            </a:xfrm>
            <a:custGeom>
              <a:avLst/>
              <a:gdLst>
                <a:gd fmla="*/ 0 w 115" name="T0"/>
                <a:gd fmla="*/ 0 h 467" name="T1"/>
                <a:gd fmla="*/ 115 w 115" name="T2"/>
                <a:gd fmla="*/ 467 h 467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15" name="ODFRight"/>
                <a:gd fmla="val 467" name="ODFBottom"/>
                <a:gd fmla="val 115" name="ODFWidth"/>
                <a:gd fmla="val 467" name="ODFHeight"/>
              </a:gdLst>
              <a:rect b="OXMLTextRectB" l="OXMLTextRectL" r="OXMLTextRectR" t="OXMLTextRectT"/>
              <a:pathLst>
                <a:path fill="norm" h="467" stroke="true" w="115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53" name="Shape 53"/>
            <p:cNvSpPr txBox="false"/>
            <p:nvPr isPhoto="false"/>
          </p:nvSpPr>
          <p:spPr>
            <a:xfrm flipH="false" flipV="false" rot="0">
              <a:off x="365125" y="1289049"/>
              <a:ext cx="144461" cy="3027363"/>
            </a:xfrm>
            <a:custGeom>
              <a:avLst/>
              <a:gdLst>
                <a:gd fmla="*/ 0 w 36" name="T0"/>
                <a:gd fmla="*/ 0 h 633" name="T1"/>
                <a:gd fmla="*/ 36 w 36" name="T2"/>
                <a:gd fmla="*/ 633 h 633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36" name="ODFRight"/>
                <a:gd fmla="val 633" name="ODFBottom"/>
                <a:gd fmla="val 36" name="ODFWidth"/>
                <a:gd fmla="val 633" name="ODFHeight"/>
              </a:gdLst>
              <a:rect b="OXMLTextRectB" l="OXMLTextRectL" r="OXMLTextRectR" t="OXMLTextRectT"/>
              <a:pathLst>
                <a:path fill="norm" h="633" stroke="true" w="36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54" name="Shape 54"/>
            <p:cNvSpPr txBox="false"/>
            <p:nvPr isPhoto="false"/>
          </p:nvSpPr>
          <p:spPr>
            <a:xfrm flipH="false" flipV="false" rot="0">
              <a:off x="898525" y="6572250"/>
              <a:ext cx="111125" cy="280988"/>
            </a:xfrm>
            <a:custGeom>
              <a:avLst/>
              <a:gdLst>
                <a:gd fmla="*/ 0 w 28" name="T0"/>
                <a:gd fmla="*/ 0 h 59" name="T1"/>
                <a:gd fmla="*/ 28 w 28" name="T2"/>
                <a:gd fmla="*/ 59 h 59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8" name="ODFRight"/>
                <a:gd fmla="val 59" name="ODFBottom"/>
                <a:gd fmla="val 28" name="ODFWidth"/>
                <a:gd fmla="val 59" name="ODFHeight"/>
              </a:gdLst>
              <a:rect b="OXMLTextRectB" l="OXMLTextRectL" r="OXMLTextRectR" t="OXMLTextRectT"/>
              <a:pathLst>
                <a:path fill="norm" h="59" stroke="true" w="28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55" name="Shape 55"/>
            <p:cNvSpPr txBox="false"/>
            <p:nvPr isPhoto="false"/>
          </p:nvSpPr>
          <p:spPr>
            <a:xfrm flipH="false" flipV="false" rot="0">
              <a:off x="393700" y="4106863"/>
              <a:ext cx="68261" cy="512762"/>
            </a:xfrm>
            <a:custGeom>
              <a:avLst/>
              <a:gdLst>
                <a:gd fmla="*/ 0 w 17" name="T0"/>
                <a:gd fmla="*/ 0 h 107" name="T1"/>
                <a:gd fmla="*/ 17 w 17" name="T2"/>
                <a:gd fmla="*/ 107 h 107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7" name="ODFRight"/>
                <a:gd fmla="val 107" name="ODFBottom"/>
                <a:gd fmla="val 17" name="ODFWidth"/>
                <a:gd fmla="val 107" name="ODFHeight"/>
              </a:gdLst>
              <a:rect b="OXMLTextRectB" l="OXMLTextRectL" r="OXMLTextRectR" t="OXMLTextRectT"/>
              <a:pathLst>
                <a:path fill="norm" h="107" stroke="true" w="1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56" name="Shape 56"/>
            <p:cNvSpPr txBox="false"/>
            <p:nvPr isPhoto="false"/>
          </p:nvSpPr>
          <p:spPr>
            <a:xfrm flipH="false" flipV="false" rot="0">
              <a:off x="784225" y="3144838"/>
              <a:ext cx="1168400" cy="2717800"/>
            </a:xfrm>
            <a:custGeom>
              <a:avLst/>
              <a:gdLst>
                <a:gd fmla="*/ 0 w 294" name="T0"/>
                <a:gd fmla="*/ 0 h 568" name="T1"/>
                <a:gd fmla="*/ 294 w 294" name="T2"/>
                <a:gd fmla="*/ 568 h 568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94" name="ODFRight"/>
                <a:gd fmla="val 568" name="ODFBottom"/>
                <a:gd fmla="val 294" name="ODFWidth"/>
                <a:gd fmla="val 568" name="ODFHeight"/>
              </a:gdLst>
              <a:rect b="OXMLTextRectB" l="OXMLTextRectL" r="OXMLTextRectR" t="OXMLTextRectT"/>
              <a:pathLst>
                <a:path fill="norm" h="568" stroke="true" w="294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57" name="Shape 57"/>
            <p:cNvSpPr txBox="false"/>
            <p:nvPr isPhoto="false"/>
          </p:nvSpPr>
          <p:spPr>
            <a:xfrm flipH="false" flipV="false" rot="0">
              <a:off x="866775" y="6600824"/>
              <a:ext cx="100011" cy="252414"/>
            </a:xfrm>
            <a:custGeom>
              <a:avLst/>
              <a:gdLst>
                <a:gd fmla="*/ 0 w 25" name="T0"/>
                <a:gd fmla="*/ 0 h 53" name="T1"/>
                <a:gd fmla="*/ 25 w 25" name="T2"/>
                <a:gd fmla="*/ 53 h 53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5" name="ODFRight"/>
                <a:gd fmla="val 53" name="ODFBottom"/>
                <a:gd fmla="val 25" name="ODFWidth"/>
                <a:gd fmla="val 53" name="ODFHeight"/>
              </a:gdLst>
              <a:rect b="OXMLTextRectB" l="OXMLTextRectL" r="OXMLTextRectR" t="OXMLTextRectT"/>
              <a:pathLst>
                <a:path fill="norm" h="53" stroke="true" w="25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58" name="Shape 58"/>
            <p:cNvSpPr txBox="false"/>
            <p:nvPr isPhoto="false"/>
          </p:nvSpPr>
          <p:spPr>
            <a:xfrm flipH="false" flipV="false" rot="0">
              <a:off x="784225" y="5897562"/>
              <a:ext cx="114300" cy="674687"/>
            </a:xfrm>
            <a:custGeom>
              <a:avLst/>
              <a:gdLst>
                <a:gd fmla="*/ 0 w 29" name="T0"/>
                <a:gd fmla="*/ 0 h 141" name="T1"/>
                <a:gd fmla="*/ 29 w 29" name="T2"/>
                <a:gd fmla="*/ 141 h 141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9" name="ODFRight"/>
                <a:gd fmla="val 141" name="ODFBottom"/>
                <a:gd fmla="val 29" name="ODFWidth"/>
                <a:gd fmla="val 141" name="ODFHeight"/>
              </a:gdLst>
              <a:rect b="OXMLTextRectB" l="OXMLTextRectL" r="OXMLTextRectR" t="OXMLTextRectT"/>
              <a:pathLst>
                <a:path fill="norm" h="141" stroke="true" w="29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59" name="Shape 59"/>
            <p:cNvSpPr txBox="false"/>
            <p:nvPr isPhoto="false"/>
          </p:nvSpPr>
          <p:spPr>
            <a:xfrm flipH="false" flipV="false" rot="0">
              <a:off x="784225" y="5772149"/>
              <a:ext cx="31750" cy="228599"/>
            </a:xfrm>
            <a:custGeom>
              <a:avLst/>
              <a:gdLst>
                <a:gd fmla="*/ 0 w 8" name="T0"/>
                <a:gd fmla="*/ 0 h 48" name="T1"/>
                <a:gd fmla="*/ 8 w 8" name="T2"/>
                <a:gd fmla="*/ 48 h 48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8" name="ODFRight"/>
                <a:gd fmla="val 48" name="ODFBottom"/>
                <a:gd fmla="val 8" name="ODFWidth"/>
                <a:gd fmla="val 48" name="ODFHeight"/>
              </a:gdLst>
              <a:rect b="OXMLTextRectB" l="OXMLTextRectL" r="OXMLTextRectR" t="OXMLTextRectT"/>
              <a:pathLst>
                <a:path fill="norm" h="48" stroke="true" w="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60" name="Shape 60"/>
            <p:cNvSpPr txBox="false"/>
            <p:nvPr isPhoto="false"/>
          </p:nvSpPr>
          <p:spPr>
            <a:xfrm flipH="false" flipV="false" rot="0">
              <a:off x="811211" y="6323013"/>
              <a:ext cx="174625" cy="530224"/>
            </a:xfrm>
            <a:custGeom>
              <a:avLst/>
              <a:gdLst>
                <a:gd fmla="*/ 0 w 44" name="T0"/>
                <a:gd fmla="*/ 0 h 111" name="T1"/>
                <a:gd fmla="*/ 44 w 44" name="T2"/>
                <a:gd fmla="*/ 111 h 111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44" name="ODFRight"/>
                <a:gd fmla="val 111" name="ODFBottom"/>
                <a:gd fmla="val 44" name="ODFWidth"/>
                <a:gd fmla="val 111" name="ODFHeight"/>
              </a:gdLst>
              <a:rect b="OXMLTextRectB" l="OXMLTextRectL" r="OXMLTextRectR" t="OXMLTextRectT"/>
              <a:pathLst>
                <a:path fill="norm" h="111" stroke="true" w="44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hidden="false" id="61" name="Shape 61"/>
          <p:cNvSpPr txBox="false"/>
          <p:nvPr isPhoto="false"/>
        </p:nvSpPr>
        <p:spPr>
          <a:xfrm flipH="false" flipV="false" rot="0"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</p:sp>
      <p:sp>
        <p:nvSpPr>
          <p:cNvPr hidden="false" id="62" name="Shape 62"/>
          <p:cNvSpPr txBox="true"/>
          <p:nvPr isPhoto="false">
            <p:ph idx="2" type="title"/>
          </p:nvPr>
        </p:nvSpPr>
        <p:spPr>
          <a:xfrm flipH="false" flipV="false" rot="0">
            <a:off x="1944688" y="623888"/>
            <a:ext cx="6589711" cy="1281112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anchor="t" bIns="45720" lIns="91440" rIns="91440" tIns="45720" vert="horz" wrap="square"/>
          <a:p>
            <a:pPr lvl="0"/>
            <a:r>
              <a:t>Образец заголовка</a:t>
            </a:r>
          </a:p>
        </p:txBody>
      </p:sp>
      <p:sp>
        <p:nvSpPr>
          <p:cNvPr hidden="false" id="63" name="Shape 63"/>
          <p:cNvSpPr txBox="true"/>
          <p:nvPr isPhoto="false">
            <p:ph idx="3" type="body"/>
          </p:nvPr>
        </p:nvSpPr>
        <p:spPr>
          <a:xfrm flipH="false" flipV="false" rot="0">
            <a:off x="1943100" y="2133600"/>
            <a:ext cx="6591300" cy="3886200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anchor="t" bIns="45720" lIns="91440" rIns="91440" tIns="45720" vert="horz" wrap="square"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64" name="Shape 64"/>
          <p:cNvSpPr txBox="true"/>
          <p:nvPr isPhoto="false">
            <p:ph idx="2" type="dt"/>
          </p:nvPr>
        </p:nvSpPr>
        <p:spPr>
          <a:xfrm flipH="false" flipV="false" rot="0">
            <a:off x="7772400" y="6135688"/>
            <a:ext cx="766763" cy="369887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r" lvl="0"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t>17.04.2024</a:t>
            </a:r>
          </a:p>
        </p:txBody>
      </p:sp>
      <p:sp>
        <p:nvSpPr>
          <p:cNvPr hidden="false" id="65" name="Shape 65"/>
          <p:cNvSpPr txBox="true"/>
          <p:nvPr isPhoto="false">
            <p:ph idx="3" type="ftr"/>
          </p:nvPr>
        </p:nvSpPr>
        <p:spPr>
          <a:xfrm flipH="false" flipV="false" rot="0">
            <a:off x="1943100" y="6135688"/>
            <a:ext cx="5716587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l" lvl="0"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/>
        </p:txBody>
      </p:sp>
      <p:sp>
        <p:nvSpPr>
          <p:cNvPr hidden="false" id="66" name="Shape 66"/>
          <p:cNvSpPr txBox="true"/>
          <p:nvPr isPhoto="false">
            <p:ph idx="4" type="sldNum"/>
          </p:nvPr>
        </p:nvSpPr>
        <p:spPr>
          <a:xfrm flipH="false" flipV="false" rot="0">
            <a:off x="511175" y="787400"/>
            <a:ext cx="585788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r" lvl="0">
              <a:defRPr sz="2000">
                <a:solidFill>
                  <a:srgbClr val="FEFFFF"/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t>‹#›</a:t>
            </a:r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</p:sldLayoutIdLst>
  <p:txStyles>
    <p:titleStyle>
      <a:defPPr/>
      <a:lvl1pPr algn="l" lvl="0">
        <a:defRPr sz="3600">
          <a:solidFill>
            <a:srgbClr val="1581AA"/>
          </a:solidFill>
          <a:latin typeface="+mj-lt"/>
          <a:ea typeface="+mj-ea"/>
          <a:cs typeface="+mj-cs"/>
        </a:defRPr>
      </a:lvl1pPr>
      <a:lvl2pPr algn="l" lvl="1">
        <a:defRPr sz="3600">
          <a:solidFill>
            <a:srgbClr val="1581AA"/>
          </a:solidFill>
          <a:latin typeface="Century Gothic"/>
          <a:ea typeface="Century Gothic"/>
          <a:cs typeface="Century Gothic"/>
        </a:defRPr>
      </a:lvl2pPr>
      <a:lvl3pPr algn="l" lvl="2">
        <a:defRPr sz="3600">
          <a:solidFill>
            <a:srgbClr val="1581AA"/>
          </a:solidFill>
          <a:latin typeface="Century Gothic"/>
          <a:ea typeface="Century Gothic"/>
          <a:cs typeface="Century Gothic"/>
        </a:defRPr>
      </a:lvl3pPr>
      <a:lvl4pPr algn="l" lvl="3">
        <a:defRPr sz="3600">
          <a:solidFill>
            <a:srgbClr val="1581AA"/>
          </a:solidFill>
          <a:latin typeface="Century Gothic"/>
          <a:ea typeface="Century Gothic"/>
          <a:cs typeface="Century Gothic"/>
        </a:defRPr>
      </a:lvl4pPr>
      <a:lvl5pPr algn="l" lvl="4">
        <a:defRPr sz="3600">
          <a:solidFill>
            <a:srgbClr val="1581AA"/>
          </a:solidFill>
          <a:latin typeface="Century Gothic"/>
          <a:ea typeface="Century Gothic"/>
          <a:cs typeface="Century Gothic"/>
        </a:defRPr>
      </a:lvl5pPr>
      <a:lvl6pPr lvl="5">
        <a:defRPr>
          <a:solidFill>
            <a:schemeClr val="tx2"/>
          </a:solidFill>
        </a:defRPr>
      </a:lvl6pPr>
      <a:lvl7pPr lvl="6">
        <a:defRPr>
          <a:solidFill>
            <a:schemeClr val="tx2"/>
          </a:solidFill>
        </a:defRPr>
      </a:lvl7pPr>
      <a:lvl8pPr lvl="7">
        <a:defRPr>
          <a:solidFill>
            <a:schemeClr val="tx2"/>
          </a:solidFill>
        </a:defRPr>
      </a:lvl8pPr>
      <a:lvl9pPr lvl="8">
        <a:defRPr>
          <a:solidFill>
            <a:schemeClr val="tx2"/>
          </a:solidFill>
        </a:defRPr>
      </a:lvl9pPr>
    </p:titleStyle>
    <p:bodyStyle>
      <a:defPPr/>
      <a:lvl1pPr algn="l" indent="-342900" lvl="0" marL="342900">
        <a:spcBef>
          <a:spcPts val="1000"/>
        </a:spcBef>
        <a:buClr>
          <a:schemeClr val="accent1"/>
        </a:buClr>
        <a:buFont typeface="Wingdings 3"/>
        <a:buChar char=""/>
        <a:defRPr>
          <a:solidFill>
            <a:srgbClr val="404040"/>
          </a:solidFill>
          <a:latin typeface="+mn-lt"/>
          <a:ea typeface="+mn-ea"/>
          <a:cs typeface="+mn-cs"/>
        </a:defRPr>
      </a:lvl1pPr>
      <a:lvl2pPr algn="l" indent="-285750" lvl="1" marL="742950">
        <a:spcBef>
          <a:spcPts val="1000"/>
        </a:spcBef>
        <a:buClr>
          <a:schemeClr val="accent1"/>
        </a:buClr>
        <a:buFont typeface="Wingdings 3"/>
        <a:buChar char=""/>
        <a:defRPr sz="1600">
          <a:solidFill>
            <a:srgbClr val="404040"/>
          </a:solidFill>
          <a:latin typeface="+mn-lt"/>
          <a:ea typeface="+mn-ea"/>
          <a:cs typeface="+mn-cs"/>
        </a:defRPr>
      </a:lvl2pPr>
      <a:lvl3pPr algn="l" indent="-228600" lvl="2" marL="1143000">
        <a:spcBef>
          <a:spcPts val="1000"/>
        </a:spcBef>
        <a:buClr>
          <a:schemeClr val="accent1"/>
        </a:buClr>
        <a:buFont typeface="Wingdings 3"/>
        <a:buChar char=""/>
        <a:defRPr sz="1400">
          <a:solidFill>
            <a:srgbClr val="404040"/>
          </a:solidFill>
          <a:latin typeface="+mn-lt"/>
          <a:ea typeface="+mn-ea"/>
          <a:cs typeface="+mn-cs"/>
        </a:defRPr>
      </a:lvl3pPr>
      <a:lvl4pPr algn="l" indent="-228600" lvl="3" marL="1600200">
        <a:spcBef>
          <a:spcPts val="1000"/>
        </a:spcBef>
        <a:buClr>
          <a:schemeClr val="accent1"/>
        </a:buClr>
        <a:buFont typeface="Wingdings 3"/>
        <a:buChar char=""/>
        <a:defRPr sz="1200">
          <a:solidFill>
            <a:srgbClr val="404040"/>
          </a:solidFill>
          <a:latin typeface="+mn-lt"/>
          <a:ea typeface="+mn-ea"/>
          <a:cs typeface="+mn-cs"/>
        </a:defRPr>
      </a:lvl4pPr>
      <a:lvl5pPr algn="l" indent="-228600" lvl="4" marL="2057400">
        <a:spcBef>
          <a:spcPts val="1000"/>
        </a:spcBef>
        <a:buClr>
          <a:schemeClr val="accent1"/>
        </a:buClr>
        <a:buFont typeface="Wingdings 3"/>
        <a:buChar char=""/>
        <a:defRPr sz="1200">
          <a:solidFill>
            <a:srgbClr val="404040"/>
          </a:solidFill>
          <a:latin typeface="+mn-lt"/>
          <a:ea typeface="+mn-ea"/>
          <a:cs typeface="+mn-cs"/>
        </a:defRPr>
      </a:lvl5pPr>
      <a:lvl6pPr algn="l" indent="-228600" lvl="5" marL="25146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algn="l" indent="-228600" lvl="6" marL="29718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algn="l" indent="-228600" lvl="7" marL="34290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algn="l" indent="-228600" lvl="8" marL="38862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/>
      <a:lvl1pPr algn="l" indent="0" lvl="0" mar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algn="l" indent="0" lvl="1" marL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algn="l" indent="0" lvl="2" marL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algn="l" indent="0" lvl="3" marL="13716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algn="l" indent="0" lvl="4" marL="18288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algn="l" indent="0" lvl="5" marL="22860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algn="l" indent="0" lvl="6" marL="2743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algn="l" indent="0" lvl="7" marL="3200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algn="l" indent="0" lvl="8" marL="36576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>
  <p:cSld name="">
    <p:bg>
      <p:bgRef idx="1002">
        <a:schemeClr val="bg2"/>
      </p:bgRef>
    </p:bg>
    <p:spTree>
      <p:nvGrpSpPr>
        <p:cNvPr hidden="false" id="67" name="GroupShape 6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grpSp>
        <p:nvGrpSpPr>
          <p:cNvPr hidden="false" id="68" name="Shape 68"/>
          <p:cNvGrpSpPr/>
          <p:nvPr isPhoto="false"/>
        </p:nvGrpSpPr>
        <p:grpSpPr>
          <a:xfrm flipH="false" flipV="false" rot="0">
            <a:off x="0" y="228600"/>
            <a:ext cx="1981200" cy="6638925"/>
            <a:chOff x="0" y="0"/>
            <a:chExt cx="1981200" cy="6638925"/>
          </a:xfrm>
        </p:grpSpPr>
        <p:sp>
          <p:nvSpPr>
            <p:cNvPr hidden="false" id="69" name="Shape 69"/>
            <p:cNvSpPr txBox="false"/>
            <p:nvPr isPhoto="false"/>
          </p:nvSpPr>
          <p:spPr>
            <a:xfrm flipH="false" flipV="false" rot="0">
              <a:off x="0" y="2346324"/>
              <a:ext cx="69849" cy="627062"/>
            </a:xfrm>
            <a:custGeom>
              <a:avLst/>
              <a:gdLst>
                <a:gd fmla="*/ 0 w 22" name="T0"/>
                <a:gd fmla="*/ 0 h 136" name="T1"/>
                <a:gd fmla="*/ 22 w 22" name="T2"/>
                <a:gd fmla="*/ 136 h 136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2" name="ODFRight"/>
                <a:gd fmla="val 136" name="ODFBottom"/>
                <a:gd fmla="val 22" name="ODFWidth"/>
                <a:gd fmla="val 136" name="ODFHeight"/>
              </a:gdLst>
              <a:rect b="OXMLTextRectB" l="OXMLTextRectL" r="OXMLTextRectR" t="OXMLTextRectT"/>
              <a:pathLst>
                <a:path fill="norm" h="136" stroke="true" w="22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70" name="Shape 70"/>
            <p:cNvSpPr txBox="false"/>
            <p:nvPr isPhoto="false"/>
          </p:nvSpPr>
          <p:spPr>
            <a:xfrm flipH="false" flipV="false" rot="0">
              <a:off x="88899" y="2927350"/>
              <a:ext cx="449262" cy="2322513"/>
            </a:xfrm>
            <a:custGeom>
              <a:avLst/>
              <a:gdLst>
                <a:gd fmla="*/ 0 w 140" name="T0"/>
                <a:gd fmla="*/ 0 h 504" name="T1"/>
                <a:gd fmla="*/ 140 w 140" name="T2"/>
                <a:gd fmla="*/ 504 h 504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40" name="ODFRight"/>
                <a:gd fmla="val 504" name="ODFBottom"/>
                <a:gd fmla="val 140" name="ODFWidth"/>
                <a:gd fmla="val 504" name="ODFHeight"/>
              </a:gdLst>
              <a:rect b="OXMLTextRectB" l="OXMLTextRectL" r="OXMLTextRectR" t="OXMLTextRectT"/>
              <a:pathLst>
                <a:path fill="norm" h="504" stroke="true" w="14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71" name="Shape 71"/>
            <p:cNvSpPr txBox="false"/>
            <p:nvPr isPhoto="false"/>
          </p:nvSpPr>
          <p:spPr>
            <a:xfrm flipH="false" flipV="false" rot="0">
              <a:off x="560387" y="5218112"/>
              <a:ext cx="423862" cy="1420812"/>
            </a:xfrm>
            <a:custGeom>
              <a:avLst/>
              <a:gdLst>
                <a:gd fmla="*/ 0 w 132" name="T0"/>
                <a:gd fmla="*/ 0 h 308" name="T1"/>
                <a:gd fmla="*/ 132 w 132" name="T2"/>
                <a:gd fmla="*/ 308 h 308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32" name="ODFRight"/>
                <a:gd fmla="val 308" name="ODFBottom"/>
                <a:gd fmla="val 132" name="ODFWidth"/>
                <a:gd fmla="val 308" name="ODFHeight"/>
              </a:gdLst>
              <a:rect b="OXMLTextRectB" l="OXMLTextRectL" r="OXMLTextRectR" t="OXMLTextRectT"/>
              <a:pathLst>
                <a:path fill="norm" h="308" stroke="true" w="132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72" name="Shape 72"/>
            <p:cNvSpPr txBox="false"/>
            <p:nvPr isPhoto="false"/>
          </p:nvSpPr>
          <p:spPr>
            <a:xfrm flipH="false" flipV="false" rot="0">
              <a:off x="666750" y="6275388"/>
              <a:ext cx="119063" cy="363537"/>
            </a:xfrm>
            <a:custGeom>
              <a:avLst/>
              <a:gdLst>
                <a:gd fmla="*/ 0 w 37" name="T0"/>
                <a:gd fmla="*/ 0 h 79" name="T1"/>
                <a:gd fmla="*/ 37 w 37" name="T2"/>
                <a:gd fmla="*/ 79 h 79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37" name="ODFRight"/>
                <a:gd fmla="val 79" name="ODFBottom"/>
                <a:gd fmla="val 37" name="ODFWidth"/>
                <a:gd fmla="val 79" name="ODFHeight"/>
              </a:gdLst>
              <a:rect b="OXMLTextRectB" l="OXMLTextRectL" r="OXMLTextRectR" t="OXMLTextRectT"/>
              <a:pathLst>
                <a:path fill="norm" h="79" stroke="true" w="37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73" name="Shape 73"/>
            <p:cNvSpPr txBox="false"/>
            <p:nvPr isPhoto="false"/>
          </p:nvSpPr>
          <p:spPr>
            <a:xfrm flipH="false" flipV="false" rot="0">
              <a:off x="69849" y="2973388"/>
              <a:ext cx="571500" cy="3327400"/>
            </a:xfrm>
            <a:custGeom>
              <a:avLst/>
              <a:gdLst>
                <a:gd fmla="*/ 0 w 178" name="T0"/>
                <a:gd fmla="*/ 0 h 722" name="T1"/>
                <a:gd fmla="*/ 178 w 178" name="T2"/>
                <a:gd fmla="*/ 722 h 722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78" name="ODFRight"/>
                <a:gd fmla="val 722" name="ODFBottom"/>
                <a:gd fmla="val 178" name="ODFWidth"/>
                <a:gd fmla="val 722" name="ODFHeight"/>
              </a:gdLst>
              <a:rect b="OXMLTextRectB" l="OXMLTextRectL" r="OXMLTextRectR" t="OXMLTextRectT"/>
              <a:pathLst>
                <a:path fill="norm" h="722" stroke="true" w="178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74" name="Shape 74"/>
            <p:cNvSpPr txBox="false"/>
            <p:nvPr isPhoto="false"/>
          </p:nvSpPr>
          <p:spPr>
            <a:xfrm flipH="false" flipV="false" rot="0">
              <a:off x="15874" y="0"/>
              <a:ext cx="73025" cy="2927350"/>
            </a:xfrm>
            <a:custGeom>
              <a:avLst/>
              <a:gdLst>
                <a:gd fmla="*/ 0 w 23" name="T0"/>
                <a:gd fmla="*/ 0 h 635" name="T1"/>
                <a:gd fmla="*/ 23 w 23" name="T2"/>
                <a:gd fmla="*/ 635 h 635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3" name="ODFRight"/>
                <a:gd fmla="val 635" name="ODFBottom"/>
                <a:gd fmla="val 23" name="ODFWidth"/>
                <a:gd fmla="val 635" name="ODFHeight"/>
              </a:gdLst>
              <a:rect b="OXMLTextRectB" l="OXMLTextRectL" r="OXMLTextRectR" t="OXMLTextRectT"/>
              <a:pathLst>
                <a:path fill="norm" h="635" stroke="true" w="23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75" name="Shape 75"/>
            <p:cNvSpPr txBox="false"/>
            <p:nvPr isPhoto="false"/>
          </p:nvSpPr>
          <p:spPr>
            <a:xfrm flipH="false" flipV="false" rot="0">
              <a:off x="53974" y="2716213"/>
              <a:ext cx="55562" cy="493711"/>
            </a:xfrm>
            <a:custGeom>
              <a:avLst/>
              <a:gdLst>
                <a:gd fmla="*/ 0 w 17" name="T0"/>
                <a:gd fmla="*/ 0 h 107" name="T1"/>
                <a:gd fmla="*/ 17 w 17" name="T2"/>
                <a:gd fmla="*/ 107 h 107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7" name="ODFRight"/>
                <a:gd fmla="val 107" name="ODFBottom"/>
                <a:gd fmla="val 17" name="ODFWidth"/>
                <a:gd fmla="val 107" name="ODFHeight"/>
              </a:gdLst>
              <a:rect b="OXMLTextRectB" l="OXMLTextRectL" r="OXMLTextRectR" t="OXMLTextRectT"/>
              <a:pathLst>
                <a:path fill="norm" h="107" stroke="true" w="1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76" name="Shape 76"/>
            <p:cNvSpPr txBox="false"/>
            <p:nvPr isPhoto="false"/>
          </p:nvSpPr>
          <p:spPr>
            <a:xfrm flipH="false" flipV="false" rot="0">
              <a:off x="534988" y="5249862"/>
              <a:ext cx="131761" cy="1025525"/>
            </a:xfrm>
            <a:custGeom>
              <a:avLst/>
              <a:gdLst>
                <a:gd fmla="*/ 0 w 41" name="T0"/>
                <a:gd fmla="*/ 0 h 222" name="T1"/>
                <a:gd fmla="*/ 41 w 41" name="T2"/>
                <a:gd fmla="*/ 222 h 222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41" name="ODFRight"/>
                <a:gd fmla="val 222" name="ODFBottom"/>
                <a:gd fmla="val 41" name="ODFWidth"/>
                <a:gd fmla="val 222" name="ODFHeight"/>
              </a:gdLst>
              <a:rect b="OXMLTextRectB" l="OXMLTextRectL" r="OXMLTextRectR" t="OXMLTextRectT"/>
              <a:pathLst>
                <a:path fill="norm" h="222" stroke="true" w="4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77" name="Shape 77"/>
            <p:cNvSpPr txBox="false"/>
            <p:nvPr isPhoto="false"/>
          </p:nvSpPr>
          <p:spPr>
            <a:xfrm flipH="false" flipV="false" rot="0">
              <a:off x="538162" y="1169987"/>
              <a:ext cx="1443036" cy="4048123"/>
            </a:xfrm>
            <a:custGeom>
              <a:avLst/>
              <a:gdLst>
                <a:gd fmla="*/ 0 w 450" name="T0"/>
                <a:gd fmla="*/ 0 h 878" name="T1"/>
                <a:gd fmla="*/ 450 w 450" name="T2"/>
                <a:gd fmla="*/ 878 h 878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450" name="ODFRight"/>
                <a:gd fmla="val 878" name="ODFBottom"/>
                <a:gd fmla="val 450" name="ODFWidth"/>
                <a:gd fmla="val 878" name="ODFHeight"/>
              </a:gdLst>
              <a:rect b="OXMLTextRectB" l="OXMLTextRectL" r="OXMLTextRectR" t="OXMLTextRectT"/>
              <a:pathLst>
                <a:path fill="norm" h="878" stroke="true" w="45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78" name="Shape 78"/>
            <p:cNvSpPr txBox="false"/>
            <p:nvPr isPhoto="false"/>
          </p:nvSpPr>
          <p:spPr>
            <a:xfrm flipH="false" flipV="false" rot="0">
              <a:off x="641349" y="6300787"/>
              <a:ext cx="112713" cy="338137"/>
            </a:xfrm>
            <a:custGeom>
              <a:avLst/>
              <a:gdLst>
                <a:gd fmla="*/ 0 w 35" name="T0"/>
                <a:gd fmla="*/ 0 h 73" name="T1"/>
                <a:gd fmla="*/ 35 w 35" name="T2"/>
                <a:gd fmla="*/ 73 h 73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35" name="ODFRight"/>
                <a:gd fmla="val 73" name="ODFBottom"/>
                <a:gd fmla="val 35" name="ODFWidth"/>
                <a:gd fmla="val 73" name="ODFHeight"/>
              </a:gdLst>
              <a:rect b="OXMLTextRectB" l="OXMLTextRectL" r="OXMLTextRectR" t="OXMLTextRectT"/>
              <a:pathLst>
                <a:path fill="norm" h="73" stroke="true" w="35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79" name="Shape 79"/>
            <p:cNvSpPr txBox="false"/>
            <p:nvPr isPhoto="false"/>
          </p:nvSpPr>
          <p:spPr>
            <a:xfrm flipH="false" flipV="false" rot="0">
              <a:off x="534988" y="5130800"/>
              <a:ext cx="25399" cy="222249"/>
            </a:xfrm>
            <a:custGeom>
              <a:avLst/>
              <a:gdLst>
                <a:gd fmla="*/ 0 w 8" name="T0"/>
                <a:gd fmla="*/ 0 h 48" name="T1"/>
                <a:gd fmla="*/ 8 w 8" name="T2"/>
                <a:gd fmla="*/ 48 h 48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8" name="ODFRight"/>
                <a:gd fmla="val 48" name="ODFBottom"/>
                <a:gd fmla="val 8" name="ODFWidth"/>
                <a:gd fmla="val 48" name="ODFHeight"/>
              </a:gdLst>
              <a:rect b="OXMLTextRectB" l="OXMLTextRectL" r="OXMLTextRectR" t="OXMLTextRectT"/>
              <a:pathLst>
                <a:path fill="norm" h="48" stroke="true" w="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80" name="Shape 80"/>
            <p:cNvSpPr txBox="false"/>
            <p:nvPr isPhoto="false"/>
          </p:nvSpPr>
          <p:spPr>
            <a:xfrm flipH="false" flipV="false" rot="0">
              <a:off x="590550" y="6016625"/>
              <a:ext cx="165099" cy="622299"/>
            </a:xfrm>
            <a:custGeom>
              <a:avLst/>
              <a:gdLst>
                <a:gd fmla="*/ 0 w 52" name="T0"/>
                <a:gd fmla="*/ 0 h 135" name="T1"/>
                <a:gd fmla="*/ 52 w 52" name="T2"/>
                <a:gd fmla="*/ 135 h 135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52" name="ODFRight"/>
                <a:gd fmla="val 135" name="ODFBottom"/>
                <a:gd fmla="val 52" name="ODFWidth"/>
                <a:gd fmla="val 135" name="ODFHeight"/>
              </a:gdLst>
              <a:rect b="OXMLTextRectB" l="OXMLTextRectL" r="OXMLTextRectR" t="OXMLTextRectT"/>
              <a:pathLst>
                <a:path fill="norm" h="135" stroke="true" w="52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hidden="false" id="81" name="Shape 81"/>
          <p:cNvGrpSpPr/>
          <p:nvPr isPhoto="false"/>
        </p:nvGrpSpPr>
        <p:grpSpPr>
          <a:xfrm flipH="false" flipV="false" rot="0">
            <a:off x="20638" y="0"/>
            <a:ext cx="1952625" cy="6853238"/>
            <a:chOff x="0" y="0"/>
            <a:chExt cx="1952625" cy="6853238"/>
          </a:xfrm>
        </p:grpSpPr>
        <p:sp>
          <p:nvSpPr>
            <p:cNvPr hidden="false" id="82" name="Shape 82"/>
            <p:cNvSpPr txBox="false"/>
            <p:nvPr isPhoto="false"/>
          </p:nvSpPr>
          <p:spPr>
            <a:xfrm flipH="false" flipV="false" rot="0">
              <a:off x="0" y="0"/>
              <a:ext cx="409575" cy="4402138"/>
            </a:xfrm>
            <a:custGeom>
              <a:avLst/>
              <a:gdLst>
                <a:gd fmla="*/ 0 w 103" name="T0"/>
                <a:gd fmla="*/ 0 h 920" name="T1"/>
                <a:gd fmla="*/ 103 w 103" name="T2"/>
                <a:gd fmla="*/ 920 h 920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03" name="ODFRight"/>
                <a:gd fmla="val 920" name="ODFBottom"/>
                <a:gd fmla="val 103" name="ODFWidth"/>
                <a:gd fmla="val 920" name="ODFHeight"/>
              </a:gdLst>
              <a:rect b="OXMLTextRectB" l="OXMLTextRectL" r="OXMLTextRectR" t="OXMLTextRectT"/>
              <a:pathLst>
                <a:path fill="norm" h="920" stroke="true" w="103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83" name="Shape 83"/>
            <p:cNvSpPr txBox="false"/>
            <p:nvPr isPhoto="false"/>
          </p:nvSpPr>
          <p:spPr>
            <a:xfrm flipH="false" flipV="false" rot="0">
              <a:off x="433386" y="4316412"/>
              <a:ext cx="350838" cy="1581150"/>
            </a:xfrm>
            <a:custGeom>
              <a:avLst/>
              <a:gdLst>
                <a:gd fmla="*/ 0 w 88" name="T0"/>
                <a:gd fmla="*/ 0 h 330" name="T1"/>
                <a:gd fmla="*/ 88 w 88" name="T2"/>
                <a:gd fmla="*/ 330 h 330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88" name="ODFRight"/>
                <a:gd fmla="val 330" name="ODFBottom"/>
                <a:gd fmla="val 88" name="ODFWidth"/>
                <a:gd fmla="val 330" name="ODFHeight"/>
              </a:gdLst>
              <a:rect b="OXMLTextRectB" l="OXMLTextRectL" r="OXMLTextRectR" t="OXMLTextRectT"/>
              <a:pathLst>
                <a:path fill="norm" h="330" stroke="true" w="88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84" name="Shape 84"/>
            <p:cNvSpPr txBox="false"/>
            <p:nvPr isPhoto="false"/>
          </p:nvSpPr>
          <p:spPr>
            <a:xfrm flipH="false" flipV="false" rot="0">
              <a:off x="811211" y="5862637"/>
              <a:ext cx="357188" cy="990600"/>
            </a:xfrm>
            <a:custGeom>
              <a:avLst/>
              <a:gdLst>
                <a:gd fmla="*/ 0 w 90" name="T0"/>
                <a:gd fmla="*/ 0 h 207" name="T1"/>
                <a:gd fmla="*/ 90 w 90" name="T2"/>
                <a:gd fmla="*/ 207 h 207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90" name="ODFRight"/>
                <a:gd fmla="val 207" name="ODFBottom"/>
                <a:gd fmla="val 90" name="ODFWidth"/>
                <a:gd fmla="val 207" name="ODFHeight"/>
              </a:gdLst>
              <a:rect b="OXMLTextRectB" l="OXMLTextRectL" r="OXMLTextRectR" t="OXMLTextRectT"/>
              <a:pathLst>
                <a:path fill="norm" h="207" stroke="true" w="9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85" name="Shape 85"/>
            <p:cNvSpPr txBox="false"/>
            <p:nvPr isPhoto="false"/>
          </p:nvSpPr>
          <p:spPr>
            <a:xfrm flipH="false" flipV="false" rot="0">
              <a:off x="409575" y="4364038"/>
              <a:ext cx="457200" cy="2236787"/>
            </a:xfrm>
            <a:custGeom>
              <a:avLst/>
              <a:gdLst>
                <a:gd fmla="*/ 0 w 115" name="T0"/>
                <a:gd fmla="*/ 0 h 467" name="T1"/>
                <a:gd fmla="*/ 115 w 115" name="T2"/>
                <a:gd fmla="*/ 467 h 467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15" name="ODFRight"/>
                <a:gd fmla="val 467" name="ODFBottom"/>
                <a:gd fmla="val 115" name="ODFWidth"/>
                <a:gd fmla="val 467" name="ODFHeight"/>
              </a:gdLst>
              <a:rect b="OXMLTextRectB" l="OXMLTextRectL" r="OXMLTextRectR" t="OXMLTextRectT"/>
              <a:pathLst>
                <a:path fill="norm" h="467" stroke="true" w="115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86" name="Shape 86"/>
            <p:cNvSpPr txBox="false"/>
            <p:nvPr isPhoto="false"/>
          </p:nvSpPr>
          <p:spPr>
            <a:xfrm flipH="false" flipV="false" rot="0">
              <a:off x="365125" y="1289049"/>
              <a:ext cx="144461" cy="3027363"/>
            </a:xfrm>
            <a:custGeom>
              <a:avLst/>
              <a:gdLst>
                <a:gd fmla="*/ 0 w 36" name="T0"/>
                <a:gd fmla="*/ 0 h 633" name="T1"/>
                <a:gd fmla="*/ 36 w 36" name="T2"/>
                <a:gd fmla="*/ 633 h 633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36" name="ODFRight"/>
                <a:gd fmla="val 633" name="ODFBottom"/>
                <a:gd fmla="val 36" name="ODFWidth"/>
                <a:gd fmla="val 633" name="ODFHeight"/>
              </a:gdLst>
              <a:rect b="OXMLTextRectB" l="OXMLTextRectL" r="OXMLTextRectR" t="OXMLTextRectT"/>
              <a:pathLst>
                <a:path fill="norm" h="633" stroke="true" w="36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87" name="Shape 87"/>
            <p:cNvSpPr txBox="false"/>
            <p:nvPr isPhoto="false"/>
          </p:nvSpPr>
          <p:spPr>
            <a:xfrm flipH="false" flipV="false" rot="0">
              <a:off x="898525" y="6572250"/>
              <a:ext cx="111125" cy="280988"/>
            </a:xfrm>
            <a:custGeom>
              <a:avLst/>
              <a:gdLst>
                <a:gd fmla="*/ 0 w 28" name="T0"/>
                <a:gd fmla="*/ 0 h 59" name="T1"/>
                <a:gd fmla="*/ 28 w 28" name="T2"/>
                <a:gd fmla="*/ 59 h 59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8" name="ODFRight"/>
                <a:gd fmla="val 59" name="ODFBottom"/>
                <a:gd fmla="val 28" name="ODFWidth"/>
                <a:gd fmla="val 59" name="ODFHeight"/>
              </a:gdLst>
              <a:rect b="OXMLTextRectB" l="OXMLTextRectL" r="OXMLTextRectR" t="OXMLTextRectT"/>
              <a:pathLst>
                <a:path fill="norm" h="59" stroke="true" w="28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88" name="Shape 88"/>
            <p:cNvSpPr txBox="false"/>
            <p:nvPr isPhoto="false"/>
          </p:nvSpPr>
          <p:spPr>
            <a:xfrm flipH="false" flipV="false" rot="0">
              <a:off x="393700" y="4106863"/>
              <a:ext cx="68261" cy="512762"/>
            </a:xfrm>
            <a:custGeom>
              <a:avLst/>
              <a:gdLst>
                <a:gd fmla="*/ 0 w 17" name="T0"/>
                <a:gd fmla="*/ 0 h 107" name="T1"/>
                <a:gd fmla="*/ 17 w 17" name="T2"/>
                <a:gd fmla="*/ 107 h 107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17" name="ODFRight"/>
                <a:gd fmla="val 107" name="ODFBottom"/>
                <a:gd fmla="val 17" name="ODFWidth"/>
                <a:gd fmla="val 107" name="ODFHeight"/>
              </a:gdLst>
              <a:rect b="OXMLTextRectB" l="OXMLTextRectL" r="OXMLTextRectR" t="OXMLTextRectT"/>
              <a:pathLst>
                <a:path fill="norm" h="107" stroke="true" w="1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89" name="Shape 89"/>
            <p:cNvSpPr txBox="false"/>
            <p:nvPr isPhoto="false"/>
          </p:nvSpPr>
          <p:spPr>
            <a:xfrm flipH="false" flipV="false" rot="0">
              <a:off x="784225" y="3144838"/>
              <a:ext cx="1168400" cy="2717800"/>
            </a:xfrm>
            <a:custGeom>
              <a:avLst/>
              <a:gdLst>
                <a:gd fmla="*/ 0 w 294" name="T0"/>
                <a:gd fmla="*/ 0 h 568" name="T1"/>
                <a:gd fmla="*/ 294 w 294" name="T2"/>
                <a:gd fmla="*/ 568 h 568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94" name="ODFRight"/>
                <a:gd fmla="val 568" name="ODFBottom"/>
                <a:gd fmla="val 294" name="ODFWidth"/>
                <a:gd fmla="val 568" name="ODFHeight"/>
              </a:gdLst>
              <a:rect b="OXMLTextRectB" l="OXMLTextRectL" r="OXMLTextRectR" t="OXMLTextRectT"/>
              <a:pathLst>
                <a:path fill="norm" h="568" stroke="true" w="294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90" name="Shape 90"/>
            <p:cNvSpPr txBox="false"/>
            <p:nvPr isPhoto="false"/>
          </p:nvSpPr>
          <p:spPr>
            <a:xfrm flipH="false" flipV="false" rot="0">
              <a:off x="866775" y="6600824"/>
              <a:ext cx="100011" cy="252414"/>
            </a:xfrm>
            <a:custGeom>
              <a:avLst/>
              <a:gdLst>
                <a:gd fmla="*/ 0 w 25" name="T0"/>
                <a:gd fmla="*/ 0 h 53" name="T1"/>
                <a:gd fmla="*/ 25 w 25" name="T2"/>
                <a:gd fmla="*/ 53 h 53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5" name="ODFRight"/>
                <a:gd fmla="val 53" name="ODFBottom"/>
                <a:gd fmla="val 25" name="ODFWidth"/>
                <a:gd fmla="val 53" name="ODFHeight"/>
              </a:gdLst>
              <a:rect b="OXMLTextRectB" l="OXMLTextRectL" r="OXMLTextRectR" t="OXMLTextRectT"/>
              <a:pathLst>
                <a:path fill="norm" h="53" stroke="true" w="25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91" name="Shape 91"/>
            <p:cNvSpPr txBox="false"/>
            <p:nvPr isPhoto="false"/>
          </p:nvSpPr>
          <p:spPr>
            <a:xfrm flipH="false" flipV="false" rot="0">
              <a:off x="784225" y="5897562"/>
              <a:ext cx="114300" cy="674687"/>
            </a:xfrm>
            <a:custGeom>
              <a:avLst/>
              <a:gdLst>
                <a:gd fmla="*/ 0 w 29" name="T0"/>
                <a:gd fmla="*/ 0 h 141" name="T1"/>
                <a:gd fmla="*/ 29 w 29" name="T2"/>
                <a:gd fmla="*/ 141 h 141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29" name="ODFRight"/>
                <a:gd fmla="val 141" name="ODFBottom"/>
                <a:gd fmla="val 29" name="ODFWidth"/>
                <a:gd fmla="val 141" name="ODFHeight"/>
              </a:gdLst>
              <a:rect b="OXMLTextRectB" l="OXMLTextRectL" r="OXMLTextRectR" t="OXMLTextRectT"/>
              <a:pathLst>
                <a:path fill="norm" h="141" stroke="true" w="29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92" name="Shape 92"/>
            <p:cNvSpPr txBox="false"/>
            <p:nvPr isPhoto="false"/>
          </p:nvSpPr>
          <p:spPr>
            <a:xfrm flipH="false" flipV="false" rot="0">
              <a:off x="784225" y="5772149"/>
              <a:ext cx="31750" cy="228599"/>
            </a:xfrm>
            <a:custGeom>
              <a:avLst/>
              <a:gdLst>
                <a:gd fmla="*/ 0 w 8" name="T0"/>
                <a:gd fmla="*/ 0 h 48" name="T1"/>
                <a:gd fmla="*/ 8 w 8" name="T2"/>
                <a:gd fmla="*/ 48 h 48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8" name="ODFRight"/>
                <a:gd fmla="val 48" name="ODFBottom"/>
                <a:gd fmla="val 8" name="ODFWidth"/>
                <a:gd fmla="val 48" name="ODFHeight"/>
              </a:gdLst>
              <a:rect b="OXMLTextRectB" l="OXMLTextRectL" r="OXMLTextRectR" t="OXMLTextRectT"/>
              <a:pathLst>
                <a:path fill="norm" h="48" stroke="true" w="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hidden="false" id="93" name="Shape 93"/>
            <p:cNvSpPr txBox="false"/>
            <p:nvPr isPhoto="false"/>
          </p:nvSpPr>
          <p:spPr>
            <a:xfrm flipH="false" flipV="false" rot="0">
              <a:off x="811211" y="6323013"/>
              <a:ext cx="174625" cy="530224"/>
            </a:xfrm>
            <a:custGeom>
              <a:avLst/>
              <a:gdLst>
                <a:gd fmla="*/ 0 w 44" name="T0"/>
                <a:gd fmla="*/ 0 h 111" name="T1"/>
                <a:gd fmla="*/ 44 w 44" name="T2"/>
                <a:gd fmla="*/ 111 h 111" name="T3"/>
                <a:gd fmla="val T0" name="OXMLTextRectL"/>
                <a:gd fmla="val T1" name="OXMLTextRectT"/>
                <a:gd fmla="val T2" name="OXMLTextRectR"/>
                <a:gd fmla="val T3" name="OXMLTextRectB"/>
                <a:gd fmla="*/ OXMLTextRectL 1 w" name="COTextRectL"/>
                <a:gd fmla="*/ OXMLTextRectT 1 h" name="COTextRectT"/>
                <a:gd fmla="*/ OXMLTextRectR 1 w" name="COTextRectR"/>
                <a:gd fmla="*/ OXMLTextRectB 1 h" name="COTextRectB"/>
                <a:gd fmla="val 0" name="ODFLeft"/>
                <a:gd fmla="val 0" name="ODFTop"/>
                <a:gd fmla="val 44" name="ODFRight"/>
                <a:gd fmla="val 111" name="ODFBottom"/>
                <a:gd fmla="val 44" name="ODFWidth"/>
                <a:gd fmla="val 111" name="ODFHeight"/>
              </a:gdLst>
              <a:rect b="OXMLTextRectB" l="OXMLTextRectL" r="OXMLTextRectR" t="OXMLTextRectT"/>
              <a:pathLst>
                <a:path fill="norm" h="111" stroke="true" w="44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rgbClr val="000000"/>
                </a:solidFill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hidden="false" id="94" name="Shape 94"/>
          <p:cNvSpPr txBox="false"/>
          <p:nvPr isPhoto="false"/>
        </p:nvSpPr>
        <p:spPr>
          <a:xfrm flipH="false" flipV="false" rot="0"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</p:sp>
      <p:sp>
        <p:nvSpPr>
          <p:cNvPr hidden="false" id="95" name="Shape 95"/>
          <p:cNvSpPr txBox="true"/>
          <p:nvPr isPhoto="false">
            <p:ph idx="4" type="title"/>
          </p:nvPr>
        </p:nvSpPr>
        <p:spPr>
          <a:xfrm flipH="false" flipV="false" rot="0">
            <a:off x="1944688" y="623888"/>
            <a:ext cx="6589711" cy="1281112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anchor="t" bIns="45720" lIns="91440" rIns="91440" tIns="45720" vert="horz" wrap="square"/>
          <a:p>
            <a:pPr lvl="0"/>
            <a:r>
              <a:t>Образец заголовка</a:t>
            </a:r>
          </a:p>
        </p:txBody>
      </p:sp>
      <p:sp>
        <p:nvSpPr>
          <p:cNvPr hidden="false" id="96" name="Shape 96"/>
          <p:cNvSpPr txBox="true"/>
          <p:nvPr isPhoto="false">
            <p:ph idx="5" type="body"/>
          </p:nvPr>
        </p:nvSpPr>
        <p:spPr>
          <a:xfrm flipH="false" flipV="false" rot="0">
            <a:off x="1943100" y="2133600"/>
            <a:ext cx="6591300" cy="3886200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anchor="t" bIns="45720" lIns="91440" rIns="91440" tIns="45720" vert="horz" wrap="square"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97" name="Shape 97"/>
          <p:cNvSpPr txBox="true"/>
          <p:nvPr isPhoto="false">
            <p:ph idx="2" type="dt"/>
          </p:nvPr>
        </p:nvSpPr>
        <p:spPr>
          <a:xfrm flipH="false" flipV="false" rot="0">
            <a:off x="7772400" y="6135688"/>
            <a:ext cx="766763" cy="369887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r" lvl="0">
              <a:defRPr sz="9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t>17.04.2024</a:t>
            </a:r>
          </a:p>
        </p:txBody>
      </p:sp>
      <p:sp>
        <p:nvSpPr>
          <p:cNvPr hidden="false" id="98" name="Shape 98"/>
          <p:cNvSpPr txBox="true"/>
          <p:nvPr isPhoto="false">
            <p:ph idx="3" type="ftr"/>
          </p:nvPr>
        </p:nvSpPr>
        <p:spPr>
          <a:xfrm flipH="false" flipV="false" rot="0">
            <a:off x="1943100" y="6135688"/>
            <a:ext cx="5716587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l" lvl="0">
              <a:defRPr sz="9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/>
        </p:txBody>
      </p:sp>
      <p:sp>
        <p:nvSpPr>
          <p:cNvPr hidden="false" id="99" name="Shape 99"/>
          <p:cNvSpPr txBox="true"/>
          <p:nvPr isPhoto="false">
            <p:ph idx="4" type="sldNum"/>
          </p:nvPr>
        </p:nvSpPr>
        <p:spPr>
          <a:xfrm flipH="false" flipV="false" rot="0">
            <a:off x="511175" y="787400"/>
            <a:ext cx="585788" cy="3651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r" lvl="0">
              <a:defRPr sz="2000">
                <a:solidFill>
                  <a:srgbClr val="FEFFFF"/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t>‹#›</a:t>
            </a:r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</p:sldLayoutIdLst>
  <p:txStyles>
    <p:titleStyle>
      <a:defPPr/>
      <a:lvl1pPr algn="l" lvl="0">
        <a:defRPr sz="3600">
          <a:solidFill>
            <a:srgbClr val="1581AA"/>
          </a:solidFill>
          <a:latin typeface="+mj-lt"/>
          <a:ea typeface="+mj-ea"/>
          <a:cs typeface="+mj-cs"/>
        </a:defRPr>
      </a:lvl1pPr>
      <a:lvl2pPr algn="l" lvl="1">
        <a:defRPr sz="3600">
          <a:solidFill>
            <a:srgbClr val="1581AA"/>
          </a:solidFill>
          <a:latin typeface="Century Gothic"/>
          <a:ea typeface="Century Gothic"/>
          <a:cs typeface="Century Gothic"/>
        </a:defRPr>
      </a:lvl2pPr>
      <a:lvl3pPr algn="l" lvl="2">
        <a:defRPr sz="3600">
          <a:solidFill>
            <a:srgbClr val="1581AA"/>
          </a:solidFill>
          <a:latin typeface="Century Gothic"/>
          <a:ea typeface="Century Gothic"/>
          <a:cs typeface="Century Gothic"/>
        </a:defRPr>
      </a:lvl3pPr>
      <a:lvl4pPr algn="l" lvl="3">
        <a:defRPr sz="3600">
          <a:solidFill>
            <a:srgbClr val="1581AA"/>
          </a:solidFill>
          <a:latin typeface="Century Gothic"/>
          <a:ea typeface="Century Gothic"/>
          <a:cs typeface="Century Gothic"/>
        </a:defRPr>
      </a:lvl4pPr>
      <a:lvl5pPr algn="l" lvl="4">
        <a:defRPr sz="3600">
          <a:solidFill>
            <a:srgbClr val="1581AA"/>
          </a:solidFill>
          <a:latin typeface="Century Gothic"/>
          <a:ea typeface="Century Gothic"/>
          <a:cs typeface="Century Gothic"/>
        </a:defRPr>
      </a:lvl5pPr>
      <a:lvl6pPr lvl="5">
        <a:defRPr>
          <a:solidFill>
            <a:schemeClr val="tx2"/>
          </a:solidFill>
        </a:defRPr>
      </a:lvl6pPr>
      <a:lvl7pPr lvl="6">
        <a:defRPr>
          <a:solidFill>
            <a:schemeClr val="tx2"/>
          </a:solidFill>
        </a:defRPr>
      </a:lvl7pPr>
      <a:lvl8pPr lvl="7">
        <a:defRPr>
          <a:solidFill>
            <a:schemeClr val="tx2"/>
          </a:solidFill>
        </a:defRPr>
      </a:lvl8pPr>
      <a:lvl9pPr lvl="8">
        <a:defRPr>
          <a:solidFill>
            <a:schemeClr val="tx2"/>
          </a:solidFill>
        </a:defRPr>
      </a:lvl9pPr>
    </p:titleStyle>
    <p:bodyStyle>
      <a:defPPr/>
      <a:lvl1pPr algn="l" indent="-342900" lvl="0" marL="342900">
        <a:spcBef>
          <a:spcPts val="1000"/>
        </a:spcBef>
        <a:buClr>
          <a:schemeClr val="accent1"/>
        </a:buClr>
        <a:buFont typeface="Wingdings 3"/>
        <a:buChar char=""/>
        <a:defRPr>
          <a:solidFill>
            <a:srgbClr val="404040"/>
          </a:solidFill>
          <a:latin typeface="+mn-lt"/>
          <a:ea typeface="+mn-ea"/>
          <a:cs typeface="+mn-cs"/>
        </a:defRPr>
      </a:lvl1pPr>
      <a:lvl2pPr algn="l" indent="-285750" lvl="1" marL="742950">
        <a:spcBef>
          <a:spcPts val="1000"/>
        </a:spcBef>
        <a:buClr>
          <a:schemeClr val="accent1"/>
        </a:buClr>
        <a:buFont typeface="Wingdings 3"/>
        <a:buChar char=""/>
        <a:defRPr sz="1600">
          <a:solidFill>
            <a:srgbClr val="404040"/>
          </a:solidFill>
          <a:latin typeface="+mn-lt"/>
          <a:ea typeface="+mn-ea"/>
          <a:cs typeface="+mn-cs"/>
        </a:defRPr>
      </a:lvl2pPr>
      <a:lvl3pPr algn="l" indent="-228600" lvl="2" marL="1143000">
        <a:spcBef>
          <a:spcPts val="1000"/>
        </a:spcBef>
        <a:buClr>
          <a:schemeClr val="accent1"/>
        </a:buClr>
        <a:buFont typeface="Wingdings 3"/>
        <a:buChar char=""/>
        <a:defRPr sz="1400">
          <a:solidFill>
            <a:srgbClr val="404040"/>
          </a:solidFill>
          <a:latin typeface="+mn-lt"/>
          <a:ea typeface="+mn-ea"/>
          <a:cs typeface="+mn-cs"/>
        </a:defRPr>
      </a:lvl3pPr>
      <a:lvl4pPr algn="l" indent="-228600" lvl="3" marL="1600200">
        <a:spcBef>
          <a:spcPts val="1000"/>
        </a:spcBef>
        <a:buClr>
          <a:schemeClr val="accent1"/>
        </a:buClr>
        <a:buFont typeface="Wingdings 3"/>
        <a:buChar char=""/>
        <a:defRPr sz="1200">
          <a:solidFill>
            <a:srgbClr val="404040"/>
          </a:solidFill>
          <a:latin typeface="+mn-lt"/>
          <a:ea typeface="+mn-ea"/>
          <a:cs typeface="+mn-cs"/>
        </a:defRPr>
      </a:lvl4pPr>
      <a:lvl5pPr algn="l" indent="-228600" lvl="4" marL="2057400">
        <a:spcBef>
          <a:spcPts val="1000"/>
        </a:spcBef>
        <a:buClr>
          <a:schemeClr val="accent1"/>
        </a:buClr>
        <a:buFont typeface="Wingdings 3"/>
        <a:buChar char=""/>
        <a:defRPr sz="1200">
          <a:solidFill>
            <a:srgbClr val="404040"/>
          </a:solidFill>
          <a:latin typeface="+mn-lt"/>
          <a:ea typeface="+mn-ea"/>
          <a:cs typeface="+mn-cs"/>
        </a:defRPr>
      </a:lvl5pPr>
      <a:lvl6pPr algn="l" indent="-228600" lvl="5" marL="25146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algn="l" indent="-228600" lvl="6" marL="29718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algn="l" indent="-228600" lvl="7" marL="34290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algn="l" indent="-228600" lvl="8" marL="3886200">
        <a:spcBef>
          <a:spcPts val="1000"/>
        </a:spcBef>
        <a:spcAft>
          <a:spcPts val="0"/>
        </a:spcAft>
        <a:buClr>
          <a:schemeClr val="accent1"/>
        </a:buClr>
        <a:buFont typeface="Wingdings 3"/>
        <a:buChar char=""/>
        <a:defRPr sz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/>
      <a:lvl1pPr algn="l" indent="0" lvl="0" mar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algn="l" indent="0" lvl="1" marL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algn="l" indent="0" lvl="2" marL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algn="l" indent="0" lvl="3" marL="13716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algn="l" indent="0" lvl="4" marL="18288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algn="l" indent="0" lvl="5" marL="22860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algn="l" indent="0" lvl="6" marL="2743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algn="l" indent="0" lvl="7" marL="3200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algn="l" indent="0" lvl="8" marL="36576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 ?>
<Relationships xmlns="http://schemas.openxmlformats.org/package/2006/relationships">
  <Relationship Id="rId1" Target="../slideLayouts/slideLayout3.xml" Type="http://schemas.openxmlformats.org/officeDocument/2006/relationships/slideLayout"/>
</Relationships>

</file>

<file path=ppt/slides/_rels/slide10.xml.rels><?xml version="1.0" encoding="UTF-8" standalone="no" ?>
<Relationships xmlns="http://schemas.openxmlformats.org/package/2006/relationships">
  <Relationship Id="rId1" Target="../slideLayouts/slideLayout18.xml" Type="http://schemas.openxmlformats.org/officeDocument/2006/relationships/slideLayout"/>
</Relationships>

</file>

<file path=ppt/slides/_rels/slide11.xml.rels><?xml version="1.0" encoding="UTF-8" standalone="no" ?>
<Relationships xmlns="http://schemas.openxmlformats.org/package/2006/relationships">
  <Relationship Id="rId1" Target="../slideLayouts/slideLayout18.xml" Type="http://schemas.openxmlformats.org/officeDocument/2006/relationships/slideLayout"/>
</Relationships>

</file>

<file path=ppt/slides/_rels/slide12.xml.rels><?xml version="1.0" encoding="UTF-8" standalone="no" ?>
<Relationships xmlns="http://schemas.openxmlformats.org/package/2006/relationships">
  <Relationship Id="rId1" Target="../slideLayouts/slideLayout18.xml" Type="http://schemas.openxmlformats.org/officeDocument/2006/relationships/slideLayout"/>
</Relationships>

</file>

<file path=ppt/slides/_rels/slide13.xml.rels><?xml version="1.0" encoding="UTF-8" standalone="no" ?>
<Relationships xmlns="http://schemas.openxmlformats.org/package/2006/relationships">
  <Relationship Id="rId1" Target="../slideLayouts/slideLayout18.xml" Type="http://schemas.openxmlformats.org/officeDocument/2006/relationships/slideLayout"/>
</Relationships>

</file>

<file path=ppt/slides/_rels/slide14.xml.rels><?xml version="1.0" encoding="UTF-8" standalone="no" ?>
<Relationships xmlns="http://schemas.openxmlformats.org/package/2006/relationships">
  <Relationship Id="rId1" Target="../slideLayouts/slideLayout16.xml" Type="http://schemas.openxmlformats.org/officeDocument/2006/relationships/slideLayout"/>
</Relationships>

</file>

<file path=ppt/slides/_rels/slide15.xml.rels><?xml version="1.0" encoding="UTF-8" standalone="no" ?>
<Relationships xmlns="http://schemas.openxmlformats.org/package/2006/relationships">
  <Relationship Id="rId1" Target="../media/4.png" Type="http://schemas.openxmlformats.org/officeDocument/2006/relationships/image"/>
  <Relationship Id="rId2" Target="../media/5.jpeg" Type="http://schemas.openxmlformats.org/officeDocument/2006/relationships/image"/>
  <Relationship Id="rId3" Target="../slideLayouts/slideLayout11.xml" Type="http://schemas.openxmlformats.org/officeDocument/2006/relationships/slideLayout"/>
</Relationships>

</file>

<file path=ppt/slides/_rels/slide16.xml.rels><?xml version="1.0" encoding="UTF-8" standalone="no" ?>
<Relationships xmlns="http://schemas.openxmlformats.org/package/2006/relationships">
  <Relationship Id="rId1" Target="../media/6.jpeg" Type="http://schemas.openxmlformats.org/officeDocument/2006/relationships/image"/>
  <Relationship Id="rId2" Target="../slideLayouts/slideLayout18.xml" Type="http://schemas.openxmlformats.org/officeDocument/2006/relationships/slideLayout"/>
</Relationships>

</file>

<file path=ppt/slides/_rels/slide17.xml.rels><?xml version="1.0" encoding="UTF-8" standalone="no" ?>
<Relationships xmlns="http://schemas.openxmlformats.org/package/2006/relationships">
  <Relationship Id="rId6" Target="../media/12.png" Type="http://schemas.openxmlformats.org/officeDocument/2006/relationships/image"/>
  <Relationship Id="rId1" Target="../media/7.jpeg" Type="http://schemas.openxmlformats.org/officeDocument/2006/relationships/image"/>
  <Relationship Id="rId10" Target="../media/16.jpeg" Type="http://schemas.openxmlformats.org/officeDocument/2006/relationships/image"/>
  <Relationship Id="rId2" Target="../media/8.jpeg" Type="http://schemas.openxmlformats.org/officeDocument/2006/relationships/image"/>
  <Relationship Id="rId3" Target="../media/9.jpeg" Type="http://schemas.openxmlformats.org/officeDocument/2006/relationships/image"/>
  <Relationship Id="rId8" Target="../media/14.jpeg" Type="http://schemas.openxmlformats.org/officeDocument/2006/relationships/image"/>
  <Relationship Id="rId4" Target="../media/10.jpeg" Type="http://schemas.openxmlformats.org/officeDocument/2006/relationships/image"/>
  <Relationship Id="rId11" Target="../slideLayouts/slideLayout18.xml" Type="http://schemas.openxmlformats.org/officeDocument/2006/relationships/slideLayout"/>
  <Relationship Id="rId9" Target="../media/15.jpeg" Type="http://schemas.openxmlformats.org/officeDocument/2006/relationships/image"/>
  <Relationship Id="rId7" Target="../media/13.jpeg" Type="http://schemas.openxmlformats.org/officeDocument/2006/relationships/image"/>
  <Relationship Id="rId5" Target="../media/11.jpeg" Type="http://schemas.openxmlformats.org/officeDocument/2006/relationships/image"/>
</Relationships>

</file>

<file path=ppt/slides/_rels/slide18.xml.rels><?xml version="1.0" encoding="UTF-8" standalone="no" ?>
<Relationships xmlns="http://schemas.openxmlformats.org/package/2006/relationships">
  <Relationship Id="rId1" Target="../media/17.jpeg" Type="http://schemas.openxmlformats.org/officeDocument/2006/relationships/image"/>
  <Relationship Id="rId2" Target="../slideLayouts/slideLayout38.xml" Type="http://schemas.openxmlformats.org/officeDocument/2006/relationships/slideLayout"/>
</Relationships>

</file>

<file path=ppt/slides/_rels/slide19.xml.rels><?xml version="1.0" encoding="UTF-8" standalone="no" ?>
<Relationships xmlns="http://schemas.openxmlformats.org/package/2006/relationships">
  <Relationship Id="rId1" Target="../slideLayouts/slideLayout18.xml" Type="http://schemas.openxmlformats.org/officeDocument/2006/relationships/slideLayout"/>
</Relationships>

</file>

<file path=ppt/slides/_rels/slide2.xml.rels><?xml version="1.0" encoding="UTF-8" standalone="no" ?>
<Relationships xmlns="http://schemas.openxmlformats.org/package/2006/relationships">
  <Relationship Id="rId1" Target="../media/1.png" Type="http://schemas.openxmlformats.org/officeDocument/2006/relationships/image"/>
  <Relationship Id="rId2" Target="../slideLayouts/slideLayout18.xml" Type="http://schemas.openxmlformats.org/officeDocument/2006/relationships/slideLayout"/>
</Relationships>

</file>

<file path=ppt/slides/_rels/slide20.xml.rels><?xml version="1.0" encoding="UTF-8" standalone="no" ?>
<Relationships xmlns="http://schemas.openxmlformats.org/package/2006/relationships">
  <Relationship Id="rId1" Target="../media/18.png" Type="http://schemas.openxmlformats.org/officeDocument/2006/relationships/image"/>
  <Relationship Id="rId2" Target="../media/19.jpeg" Type="http://schemas.openxmlformats.org/officeDocument/2006/relationships/image"/>
  <Relationship Id="rId3" Target="../media/20.jpeg" Type="http://schemas.openxmlformats.org/officeDocument/2006/relationships/image"/>
  <Relationship Id="rId4" Target="../slideLayouts/slideLayout18.xml" Type="http://schemas.openxmlformats.org/officeDocument/2006/relationships/slideLayout"/>
</Relationships>

</file>

<file path=ppt/slides/_rels/slide21.xml.rels><?xml version="1.0" encoding="UTF-8" standalone="no" ?>
<Relationships xmlns="http://schemas.openxmlformats.org/package/2006/relationships">
  <Relationship Id="rId1" Target="../media/21.png" Type="http://schemas.openxmlformats.org/officeDocument/2006/relationships/image"/>
  <Relationship Id="rId2" Target="../media/22.png" Type="http://schemas.openxmlformats.org/officeDocument/2006/relationships/image"/>
  <Relationship Id="rId3" Target="../slideLayouts/slideLayout18.xml" Type="http://schemas.openxmlformats.org/officeDocument/2006/relationships/slideLayout"/>
</Relationships>

</file>

<file path=ppt/slides/_rels/slide22.xml.rels><?xml version="1.0" encoding="UTF-8" standalone="no" ?>
<Relationships xmlns="http://schemas.openxmlformats.org/package/2006/relationships">
  <Relationship Id="rId1" Target="../media/23.jpeg" Type="http://schemas.openxmlformats.org/officeDocument/2006/relationships/image"/>
  <Relationship Id="rId2" Target="../slideLayouts/slideLayout11.xml" Type="http://schemas.openxmlformats.org/officeDocument/2006/relationships/slideLayout"/>
</Relationships>

</file>

<file path=ppt/slides/_rels/slide3.xml.rels><?xml version="1.0" encoding="UTF-8" standalone="no" ?>
<Relationships xmlns="http://schemas.openxmlformats.org/package/2006/relationships">
  <Relationship Id="rId1" Target="../media/2.png" Type="http://schemas.openxmlformats.org/officeDocument/2006/relationships/image"/>
  <Relationship Id="rId2" Target="../slideLayouts/slideLayout18.xml" Type="http://schemas.openxmlformats.org/officeDocument/2006/relationships/slideLayout"/>
</Relationships>

</file>

<file path=ppt/slides/_rels/slide4.xml.rels><?xml version="1.0" encoding="UTF-8" standalone="no" ?>
<Relationships xmlns="http://schemas.openxmlformats.org/package/2006/relationships">
  <Relationship Id="rId1" Target="../media/3.png" Type="http://schemas.openxmlformats.org/officeDocument/2006/relationships/image"/>
  <Relationship Id="rId2" Target="../slideLayouts/slideLayout18.xml" Type="http://schemas.openxmlformats.org/officeDocument/2006/relationships/slideLayout"/>
</Relationships>

</file>

<file path=ppt/slides/_rels/slide5.xml.rels><?xml version="1.0" encoding="UTF-8" standalone="no" ?>
<Relationships xmlns="http://schemas.openxmlformats.org/package/2006/relationships">
  <Relationship Id="rId1" Target="../slideLayouts/slideLayout18.xml" Type="http://schemas.openxmlformats.org/officeDocument/2006/relationships/slideLayout"/>
</Relationships>

</file>

<file path=ppt/slides/_rels/slide6.xml.rels><?xml version="1.0" encoding="UTF-8" standalone="no" ?>
<Relationships xmlns="http://schemas.openxmlformats.org/package/2006/relationships">
  <Relationship Id="rId1" Target="../slideLayouts/slideLayout5.xml" Type="http://schemas.openxmlformats.org/officeDocument/2006/relationships/slideLayout"/>
</Relationships>

</file>

<file path=ppt/slides/_rels/slide7.xml.rels><?xml version="1.0" encoding="UTF-8" standalone="no" ?>
<Relationships xmlns="http://schemas.openxmlformats.org/package/2006/relationships">
  <Relationship Id="rId1" Target="../slideLayouts/slideLayout18.xml" Type="http://schemas.openxmlformats.org/officeDocument/2006/relationships/slideLayout"/>
</Relationships>

</file>

<file path=ppt/slides/_rels/slide8.xml.rels><?xml version="1.0" encoding="UTF-8" standalone="no" ?>
<Relationships xmlns="http://schemas.openxmlformats.org/package/2006/relationships">
  <Relationship Id="rId1" Target="../slideLayouts/slideLayout18.xml" Type="http://schemas.openxmlformats.org/officeDocument/2006/relationships/slideLayout"/>
</Relationships>

</file>

<file path=ppt/slides/_rels/slide9.xml.rels><?xml version="1.0" encoding="UTF-8" standalone="no" ?>
<Relationships xmlns="http://schemas.openxmlformats.org/package/2006/relationships">
  <Relationship Id="rId1" Target="../slideLayouts/slideLayout18.xml" Type="http://schemas.openxmlformats.org/officeDocument/2006/relationships/slideLayout"/>
</Relationships>

</file>

<file path=ppt/slides/slide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469" name="GroupShape 46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70" name="Shape 470"/>
          <p:cNvSpPr txBox="false"/>
          <p:nvPr isPhoto="false"/>
        </p:nvSpPr>
        <p:spPr>
          <a:xfrm flipH="false" flipV="false" rot="0">
            <a:off x="1043608" y="2049815"/>
            <a:ext cx="7703517" cy="1754326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anchor="ctr" bIns="45720" lIns="91440" rIns="91440" tIns="45720" wrap="square">
            <a:spAutoFit/>
          </a:bodyPr>
          <a:p>
            <a:pPr algn="ctr"/>
            <a:r>
              <a:rPr b="true" sz="3600">
                <a:solidFill>
                  <a:srgbClr val="843606"/>
                </a:solidFill>
                <a:latin typeface="Times New Roman"/>
                <a:ea typeface="Times New Roman"/>
                <a:cs typeface="Times New Roman"/>
              </a:rPr>
              <a:t>Организация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ctr"/>
            <a:r>
              <a:rPr b="true" sz="3600">
                <a:solidFill>
                  <a:srgbClr val="843606"/>
                </a:solidFill>
                <a:latin typeface="Times New Roman"/>
                <a:ea typeface="Times New Roman"/>
                <a:cs typeface="Times New Roman"/>
              </a:rPr>
              <a:t> приёма в 1 класс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ctr"/>
            <a:r>
              <a:rPr b="true" sz="3600">
                <a:solidFill>
                  <a:srgbClr val="843606"/>
                </a:solidFill>
                <a:latin typeface="Times New Roman"/>
                <a:ea typeface="Times New Roman"/>
                <a:cs typeface="Times New Roman"/>
              </a:rPr>
              <a:t>на 2024-2025 учебный год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471" name="Shape 471"/>
          <p:cNvSpPr txBox="false"/>
          <p:nvPr isPhoto="false"/>
        </p:nvSpPr>
        <p:spPr>
          <a:xfrm flipH="false" flipV="false" rot="0">
            <a:off x="839230" y="140300"/>
            <a:ext cx="7750372" cy="558760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anchor="ctr" bIns="45720" lIns="91440" rIns="91440" tIns="45720" wrap="square">
            <a:spAutoFit/>
          </a:bodyPr>
          <a:p>
            <a:pPr algn="ctr"/>
            <a:r>
              <a:rPr b="true" sz="1600">
                <a:solidFill>
                  <a:srgbClr val="843606"/>
                </a:solidFill>
                <a:latin typeface="Times New Roman"/>
                <a:ea typeface="Times New Roman"/>
                <a:cs typeface="Times New Roman"/>
              </a:rPr>
              <a:t>Государственное бюджетное общеобразовательное учреждение 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ctr"/>
            <a:r>
              <a:rPr b="true" sz="1600">
                <a:solidFill>
                  <a:srgbClr val="843606"/>
                </a:solidFill>
                <a:latin typeface="Times New Roman"/>
                <a:ea typeface="Times New Roman"/>
                <a:cs typeface="Times New Roman"/>
              </a:rPr>
              <a:t>«Валерьяновская школа Волновахского муниципального округа»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472" name="Shape 472"/>
          <p:cNvSpPr txBox="false"/>
          <p:nvPr isPhoto="false"/>
        </p:nvSpPr>
        <p:spPr>
          <a:xfrm flipH="false" flipV="false" rot="0">
            <a:off x="1619250" y="3789363"/>
            <a:ext cx="6985197" cy="707885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 wrap="square">
            <a:spAutoFit/>
          </a:bodyPr>
          <a:p>
            <a:pPr algn="ctr"/>
            <a:r>
              <a:rPr b="true" sz="20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Информация для родителей (законных представителей) 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ctr"/>
            <a:r>
              <a:rPr b="true" sz="20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будущих первоклассников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505" name="GroupShape 50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06" name="Shape 506"/>
          <p:cNvSpPr txBox="false"/>
          <p:nvPr isPhoto="false"/>
        </p:nvSpPr>
        <p:spPr>
          <a:xfrm flipH="false" flipV="false" rot="0">
            <a:off x="468313" y="1636713"/>
            <a:ext cx="8569325" cy="5540375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>
            <a:spAutoFit/>
          </a:bodyPr>
          <a:lstStyle>
            <a:defPPr/>
            <a:lvl1pPr algn="l" lvl="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 indent="114300" marL="0">
              <a:buFont typeface="Wingdings"/>
              <a:buChar char="ü"/>
            </a:pPr>
            <a:r>
              <a:rPr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свидетельство о рождении ребенка;</a:t>
            </a:r>
          </a:p>
          <a:p>
            <a:pPr indent="114300" marL="0">
              <a:buFont typeface="Wingdings"/>
              <a:buChar char="ü"/>
            </a:pPr>
            <a:r>
              <a:rPr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свидетельство о регистрации ребенка по месту жительства (форма № 8);  или по месту пребывания на закреплённой территории(форма № 3); или документ, содержащий сведения о регистрации ребёнка по месту жительства или по месту пребывания на закреплённой территории;</a:t>
            </a:r>
          </a:p>
          <a:p>
            <a:pPr indent="114300" marL="0">
              <a:buFont typeface="Wingdings"/>
              <a:buChar char="ü"/>
            </a:pPr>
            <a:r>
              <a:rPr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документы, подтверждающие преимущественное право зачисления граждан на обучение в образовательную организацию (при наличии); </a:t>
            </a:r>
          </a:p>
          <a:p>
            <a:pPr indent="114300" marL="0">
              <a:buFont typeface="Wingdings"/>
              <a:buChar char="ü"/>
            </a:pPr>
            <a:r>
              <a:rPr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паспорт одного из родителей (законных представителей) с отметкой о регистрации по месту жительства;</a:t>
            </a:r>
          </a:p>
          <a:p>
            <a:pPr indent="114300" marL="0">
              <a:buFont typeface="Wingdings"/>
              <a:buChar char="ü"/>
            </a:pPr>
            <a:r>
              <a:rPr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СНИЛС, ИНН ребёнка </a:t>
            </a:r>
          </a:p>
          <a:p>
            <a:pPr indent="114300" marL="0">
              <a:buFont typeface="Wingdings"/>
              <a:buChar char="ü"/>
            </a:pP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 indent="114300" marL="0"/>
            <a:endParaRPr b="true" sz="24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 indent="114300" marL="0"/>
            <a:endParaRPr>
              <a:solidFill>
                <a:srgbClr val="EC1E0E"/>
              </a:solidFill>
              <a:latin typeface="Sylfaen"/>
              <a:ea typeface="Sylfaen"/>
              <a:cs typeface="Sylfaen"/>
            </a:endParaRPr>
          </a:p>
        </p:txBody>
      </p:sp>
      <p:sp>
        <p:nvSpPr>
          <p:cNvPr hidden="false" id="507" name="Shape 507"/>
          <p:cNvSpPr txBox="true"/>
          <p:nvPr isPhoto="false"/>
        </p:nvSpPr>
        <p:spPr>
          <a:xfrm flipH="false" flipV="false" rot="0">
            <a:off x="1249363" y="908050"/>
            <a:ext cx="7704136" cy="708025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>
            <a:spAutoFit/>
          </a:bodyPr>
          <a:p>
            <a:pPr algn="l"/>
            <a:r>
              <a:rPr b="true" sz="2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Родители (законные представители) предоставляют следующие документы: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508" name="Shape 508"/>
          <p:cNvSpPr txBox="false"/>
          <p:nvPr isPhoto="false"/>
        </p:nvSpPr>
        <p:spPr>
          <a:xfrm flipH="false" flipV="false" rot="0">
            <a:off x="1908175" y="217488"/>
            <a:ext cx="6480175" cy="954087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>
            <a:spAutoFit/>
          </a:bodyPr>
          <a:p>
            <a:pPr algn="ctr"/>
            <a:r>
              <a:rPr b="true" sz="28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Документы для приема в 1 класс</a:t>
            </a:r>
            <a:br>
              <a:rPr b="true" sz="28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</a:br>
            <a:endParaRPr sz="280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509" name="GroupShape 50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10" name="Shape 510"/>
          <p:cNvSpPr txBox="false"/>
          <p:nvPr isPhoto="false"/>
        </p:nvSpPr>
        <p:spPr>
          <a:xfrm flipH="false" flipV="false" rot="0">
            <a:off x="358775" y="0"/>
            <a:ext cx="8785225" cy="908050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anchor="ctr" bIns="45720" lIns="91440" rIns="91440" tIns="45720"/>
          <a:p>
            <a:pPr algn="ctr"/>
            <a:r>
              <a:rPr b="true" sz="28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Документы, подтверждающие </a:t>
            </a:r>
            <a:br>
              <a:rPr b="true" sz="28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</a:br>
            <a:r>
              <a:rPr b="true" sz="28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проживание ребенка на закрепленной территории</a:t>
            </a:r>
            <a:r>
              <a:rPr sz="32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511" name="Shape 511"/>
          <p:cNvSpPr txBox="false"/>
          <p:nvPr isPhoto="false"/>
        </p:nvSpPr>
        <p:spPr>
          <a:xfrm flipH="false" flipV="false" rot="0">
            <a:off x="0" y="1484313"/>
            <a:ext cx="8785225" cy="4392612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just" indent="-342900" marL="342900"/>
            <a:endParaRPr b="true">
              <a:solidFill>
                <a:srgbClr val="000000"/>
              </a:solidFill>
              <a:latin typeface="Sylfaen"/>
              <a:ea typeface="Sylfaen"/>
              <a:cs typeface="Sylfaen"/>
            </a:endParaRPr>
          </a:p>
        </p:txBody>
      </p:sp>
      <p:sp>
        <p:nvSpPr>
          <p:cNvPr hidden="false" id="512" name="Shape 512"/>
          <p:cNvSpPr txBox="false"/>
          <p:nvPr isPhoto="false"/>
        </p:nvSpPr>
        <p:spPr>
          <a:xfrm flipH="false" flipV="false" rot="0">
            <a:off x="643702" y="1124744"/>
            <a:ext cx="8215370" cy="5847755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anchor="ctr" bIns="45720" lIns="91440" rIns="91440" tIns="45720" wrap="square">
            <a:spAutoFit/>
          </a:bodyPr>
          <a:lstStyle>
            <a:defPPr/>
            <a:lvl1pPr algn="l" lvl="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 algn="just" indent="114300" marL="0">
              <a:buFont typeface="Wingdings"/>
              <a:buChar char="ü"/>
            </a:pPr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свидетельство о регистрации ребенка по месту жительства (</a:t>
            </a:r>
            <a:r>
              <a:rPr b="true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форма № 8</a:t>
            </a:r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);</a:t>
            </a:r>
          </a:p>
          <a:p>
            <a:pPr algn="just" indent="114300" marL="0">
              <a:buFont typeface="Wingdings"/>
              <a:buChar char="ü"/>
            </a:pPr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свидетельство о регистрации ребенка по месту пребывания (</a:t>
            </a:r>
            <a:r>
              <a:rPr b="true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форма </a:t>
            </a:r>
          </a:p>
          <a:p>
            <a:pPr algn="just" indent="114300" marL="0">
              <a:buNone/>
            </a:pPr>
            <a:r>
              <a:rPr b="true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№ 3);</a:t>
            </a:r>
          </a:p>
          <a:p>
            <a:pPr algn="just" indent="114300" marL="0">
              <a:buFont typeface="Wingdings"/>
              <a:buChar char="ü"/>
            </a:pPr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паспорт одного из родителей (законных представителей) с отметкой о регистрации по месту жительства;</a:t>
            </a:r>
          </a:p>
          <a:p>
            <a:pPr algn="just" indent="114300" marL="0">
              <a:buFont typeface="Wingdings"/>
              <a:buChar char="ü"/>
            </a:pPr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справка о регистрации по </a:t>
            </a:r>
            <a:r>
              <a:rPr b="true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форме № 9 </a:t>
            </a:r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(равнозначно выписка из домовой книги) с данными о регистрации ребенка и (или) его родителя (законного представителя) и (или) данными о правоустанавливающих документах на жилое помещение, выданных на имя ребенка и (или) его родителя (законного представителя);</a:t>
            </a:r>
          </a:p>
          <a:p>
            <a:pPr algn="just" indent="114300" marL="0">
              <a:buFont typeface="Wingdings"/>
              <a:buChar char="ü"/>
            </a:pPr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документы, подтверждающие право пользования жилым помещением ребенком и (или) его родителем (законным представителем) (свидетельство о государственной регистрации права собственности на жилое помещение, договор безвозмездного пользования жилого помещения и др.).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 indent="114300" marL="0">
              <a:buNone/>
            </a:pPr>
            <a:r>
              <a:rPr b="true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Родители (законные представители) предоставляют один из перечисленных документов.</a:t>
            </a:r>
          </a:p>
          <a:p>
            <a:pPr algn="ctr" indent="114300" marL="0"/>
            <a:endParaRPr>
              <a:solidFill>
                <a:srgbClr val="EC1E0E"/>
              </a:solidFill>
              <a:latin typeface="Sylfaen"/>
              <a:ea typeface="Sylfaen"/>
              <a:cs typeface="Sylfaen"/>
            </a:endParaRPr>
          </a:p>
        </p:txBody>
      </p:sp>
    </p:spTree>
  </p:cSld>
</p:sld>
</file>

<file path=ppt/slides/slide1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513" name="GroupShape 51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14" name="Shape 514"/>
          <p:cNvSpPr txBox="false"/>
          <p:nvPr isPhoto="false"/>
        </p:nvSpPr>
        <p:spPr>
          <a:xfrm flipH="false" flipV="false" rot="0">
            <a:off x="0" y="188913"/>
            <a:ext cx="8785225" cy="1152525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anchor="ctr" bIns="45720" lIns="91440" rIns="91440" tIns="45720"/>
          <a:p>
            <a:pPr algn="ctr"/>
            <a:r>
              <a:rPr b="true" sz="2800">
                <a:solidFill>
                  <a:srgbClr val="843606"/>
                </a:solidFill>
                <a:latin typeface="Times New Roman"/>
                <a:ea typeface="Times New Roman"/>
                <a:cs typeface="Times New Roman"/>
              </a:rPr>
              <a:t>Принятие решения о приеме </a:t>
            </a:r>
            <a:br>
              <a:rPr b="true" sz="2800">
                <a:solidFill>
                  <a:srgbClr val="843606"/>
                </a:solidFill>
                <a:latin typeface="Times New Roman"/>
                <a:ea typeface="Times New Roman"/>
                <a:cs typeface="Times New Roman"/>
              </a:rPr>
            </a:br>
            <a:r>
              <a:rPr b="true" sz="2800">
                <a:solidFill>
                  <a:srgbClr val="843606"/>
                </a:solidFill>
                <a:latin typeface="Times New Roman"/>
                <a:ea typeface="Times New Roman"/>
                <a:cs typeface="Times New Roman"/>
              </a:rPr>
              <a:t>     или об отказе в приеме в первый класс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515" name="Shape 515"/>
          <p:cNvSpPr txBox="false"/>
          <p:nvPr isPhoto="false"/>
        </p:nvSpPr>
        <p:spPr>
          <a:xfrm flipH="false" flipV="false" rot="0">
            <a:off x="468313" y="1557338"/>
            <a:ext cx="8135936" cy="4248150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lstStyle>
            <a:defPPr/>
            <a:lvl1pPr algn="l" lvl="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 algn="just" indent="-342900" marL="342900">
              <a:lnSpc>
                <a:spcPct val="90000"/>
              </a:lnSpc>
              <a:buFont typeface="Arial"/>
              <a:buChar char="•"/>
            </a:pPr>
            <a:r>
              <a:rPr b="true" sz="2400">
                <a:latin typeface="Times New Roman"/>
                <a:ea typeface="Times New Roman"/>
                <a:cs typeface="Times New Roman"/>
              </a:rPr>
              <a:t>Зачисление</a:t>
            </a:r>
            <a:r>
              <a:rPr sz="2400">
                <a:latin typeface="Times New Roman"/>
                <a:ea typeface="Times New Roman"/>
                <a:cs typeface="Times New Roman"/>
              </a:rPr>
              <a:t> в первый класс образовательной организации оформляется приказом в течение </a:t>
            </a:r>
            <a:r>
              <a:rPr b="true" sz="2400">
                <a:latin typeface="Times New Roman"/>
                <a:ea typeface="Times New Roman"/>
                <a:cs typeface="Times New Roman"/>
              </a:rPr>
              <a:t>3 рабочих дней после завершения приема заявлений (30.06 текущего года)</a:t>
            </a:r>
          </a:p>
          <a:p>
            <a:pPr algn="just">
              <a:lnSpc>
                <a:spcPct val="90000"/>
              </a:lnSpc>
            </a:pPr>
            <a:endParaRPr b="true" sz="2400">
              <a:latin typeface="Times New Roman"/>
              <a:ea typeface="Times New Roman"/>
              <a:cs typeface="Times New Roman"/>
            </a:endParaRPr>
          </a:p>
          <a:p>
            <a:pPr algn="just" indent="-342900" marL="342900">
              <a:lnSpc>
                <a:spcPct val="90000"/>
              </a:lnSpc>
              <a:buFont typeface="Arial"/>
              <a:buChar char="•"/>
            </a:pPr>
            <a:r>
              <a:rPr b="true" sz="2400">
                <a:latin typeface="Times New Roman"/>
                <a:ea typeface="Times New Roman"/>
                <a:cs typeface="Times New Roman"/>
              </a:rPr>
              <a:t>На 2-ом этапе – через 5  рабочих дней после приёма оригиналов документов</a:t>
            </a:r>
            <a:endParaRPr sz="2400">
              <a:latin typeface="Times New Roman"/>
              <a:ea typeface="Times New Roman"/>
              <a:cs typeface="Times New Roman"/>
            </a:endParaRPr>
          </a:p>
          <a:p>
            <a:pPr algn="just" indent="-342900" marL="342900">
              <a:lnSpc>
                <a:spcPct val="90000"/>
              </a:lnSpc>
              <a:buFont typeface="Arial"/>
              <a:buChar char="•"/>
            </a:pPr>
            <a:endParaRPr sz="2400">
              <a:latin typeface="Times New Roman"/>
              <a:ea typeface="Times New Roman"/>
              <a:cs typeface="Times New Roman"/>
            </a:endParaRPr>
          </a:p>
          <a:p>
            <a:pPr algn="just" indent="-342900" marL="342900">
              <a:lnSpc>
                <a:spcPct val="90000"/>
              </a:lnSpc>
              <a:buFont typeface="Arial"/>
              <a:buChar char="•"/>
            </a:pPr>
            <a:r>
              <a:rPr sz="2400">
                <a:latin typeface="Times New Roman"/>
                <a:ea typeface="Times New Roman"/>
                <a:cs typeface="Times New Roman"/>
              </a:rPr>
              <a:t>При принятии решения </a:t>
            </a:r>
            <a:r>
              <a:rPr b="true" sz="2400">
                <a:latin typeface="Times New Roman"/>
                <a:ea typeface="Times New Roman"/>
                <a:cs typeface="Times New Roman"/>
              </a:rPr>
              <a:t>об отказе</a:t>
            </a:r>
            <a:r>
              <a:rPr sz="2400">
                <a:latin typeface="Times New Roman"/>
                <a:ea typeface="Times New Roman"/>
                <a:cs typeface="Times New Roman"/>
              </a:rPr>
              <a:t> в зачислении должностное лицо образовательной организации </a:t>
            </a:r>
            <a:r>
              <a:rPr b="true" sz="2400">
                <a:latin typeface="Times New Roman"/>
                <a:ea typeface="Times New Roman"/>
                <a:cs typeface="Times New Roman"/>
              </a:rPr>
              <a:t>в течение 3 рабочих дней</a:t>
            </a:r>
            <a:r>
              <a:rPr sz="2400">
                <a:latin typeface="Times New Roman"/>
                <a:ea typeface="Times New Roman"/>
                <a:cs typeface="Times New Roman"/>
              </a:rPr>
              <a:t> после принятия такого решения направляет родителю уведомление об отказе в зачислении.</a:t>
            </a:r>
          </a:p>
        </p:txBody>
      </p:sp>
    </p:spTree>
  </p:cSld>
</p:sld>
</file>

<file path=ppt/slides/slide1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516" name="GroupShape 51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17" name="Shape 517"/>
          <p:cNvSpPr txBox="false"/>
          <p:nvPr isPhoto="false"/>
        </p:nvSpPr>
        <p:spPr>
          <a:xfrm flipH="false" flipV="false" rot="0">
            <a:off x="-324544" y="178530"/>
            <a:ext cx="9217024" cy="1152525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anchor="ctr" bIns="45720" lIns="91440" rIns="91440" tIns="45720"/>
          <a:p>
            <a:pPr algn="ctr"/>
            <a:r>
              <a:rPr b="true" sz="28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                 Основания для  отказа в приёме документов 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518" name="Shape 518"/>
          <p:cNvSpPr txBox="false"/>
          <p:nvPr isPhoto="false"/>
        </p:nvSpPr>
        <p:spPr>
          <a:xfrm flipH="false" flipV="false" rot="0">
            <a:off x="179388" y="1357298"/>
            <a:ext cx="8605837" cy="4857784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lstStyle>
            <a:defPPr/>
            <a:lvl1pPr algn="l" lvl="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 algn="just" indent="-342900" marL="342900">
              <a:buFont typeface="Arial"/>
              <a:buChar char="•"/>
            </a:pPr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обращение лица, не относящегося к категории заявителей;</a:t>
            </a:r>
          </a:p>
          <a:p>
            <a:pPr algn="just" indent="-342900" marL="342900">
              <a:buFont typeface="Arial"/>
              <a:buChar char="•"/>
            </a:pPr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подача заявления в период, отличающийся от периода предоставления услуги;</a:t>
            </a:r>
          </a:p>
          <a:p>
            <a:pPr algn="just" indent="-342900" marL="342900">
              <a:buFont typeface="Arial"/>
              <a:buChar char="•"/>
            </a:pPr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 предоставление в образовательную организацию документов, необходимых для получения услуги;</a:t>
            </a:r>
          </a:p>
          <a:p>
            <a:pPr algn="just" indent="-342900" marL="342900">
              <a:buFont typeface="Arial"/>
              <a:buChar char="•"/>
            </a:pPr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отсутствие свободных мест в образовательной организации;</a:t>
            </a:r>
          </a:p>
          <a:p>
            <a:pPr algn="just" indent="-342900" marL="342900">
              <a:buFont typeface="Arial"/>
              <a:buChar char="•"/>
            </a:pPr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наличие в электронной системе заявления, содержащего идентичные данные ребенка (идентичные фамилию, имя, отчество (при наличии), дату рождения и реквизиты свидетельства о рождении ребенка);</a:t>
            </a:r>
          </a:p>
          <a:p>
            <a:pPr algn="just" indent="-342900" marL="342900">
              <a:buFont typeface="Arial"/>
              <a:buChar char="•"/>
            </a:pPr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возрастные ограничения (при зачислении в первые классы): получение начального общего образования в образовательных организациях начинается по достижении детьми возраста шести лет и шести месяцев при отсутствии противопоказаний по состоянию здоровья, но не позже достижения ими возраста восьми лет.</a:t>
            </a:r>
          </a:p>
        </p:txBody>
      </p:sp>
    </p:spTree>
  </p:cSld>
</p:sld>
</file>

<file path=ppt/slides/slide1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519" name="GroupShape 51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20" name="Shape 520"/>
          <p:cNvSpPr txBox="false"/>
          <p:nvPr isPhoto="false"/>
        </p:nvSpPr>
        <p:spPr>
          <a:xfrm flipH="false" flipV="false" rot="0">
            <a:off x="1042988" y="692150"/>
            <a:ext cx="7777161" cy="1815882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>
            <a:spAutoFit/>
          </a:bodyPr>
          <a:p>
            <a:pPr algn="ctr"/>
            <a:r>
              <a:rPr b="true" sz="28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Конфликтная  комиссия 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ctr"/>
            <a:r>
              <a:rPr b="true" sz="28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находится в отделе образования  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ctr"/>
            <a:r>
              <a:rPr b="true" sz="28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Администрации  находится по адресу: …………..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521" name="Shape 521"/>
          <p:cNvSpPr txBox="false"/>
          <p:nvPr isPhoto="false"/>
        </p:nvSpPr>
        <p:spPr>
          <a:xfrm flipH="false" flipV="false" rot="0">
            <a:off x="827088" y="2924175"/>
            <a:ext cx="7848600" cy="2678113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>
            <a:spAutoFit/>
          </a:bodyPr>
          <a:p>
            <a:pPr algn="just" indent="342900" marL="0"/>
            <a:r>
              <a:rPr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Основная задача конфликтной комиссии: обеспечение реализации права на получение общего образования детей, проживающих на территории района, в том числе урегулирование спорных вопросов при реализации права на получение общего образования.</a:t>
            </a:r>
            <a:endParaRPr sz="280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</p:sld>
</file>

<file path=ppt/slides/slide1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522" name="GroupShape 52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23" name="Shape 523"/>
          <p:cNvSpPr txBox="true"/>
          <p:nvPr isPhoto="false">
            <p:ph idx="2" type="title"/>
          </p:nvPr>
        </p:nvSpPr>
        <p:spPr>
          <a:xfrm flipH="false" flipV="false" rot="0">
            <a:off x="2477456" y="516391"/>
            <a:ext cx="5541999" cy="75236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b="true" sz="28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Обновлённые стандарты ФГОС</a:t>
            </a:r>
            <a:br>
              <a:rPr b="true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</a:br>
          </a:p>
        </p:txBody>
      </p:sp>
      <p:sp>
        <p:nvSpPr>
          <p:cNvPr hidden="false" id="524" name="Shape 524"/>
          <p:cNvSpPr txBox="false"/>
          <p:nvPr isPhoto="false"/>
        </p:nvSpPr>
        <p:spPr>
          <a:xfrm flipH="false" flipV="false" rot="0">
            <a:off x="539552" y="1377065"/>
            <a:ext cx="8424937" cy="3170099"/>
          </a:xfrm>
          <a:prstGeom prst="rect">
            <a:avLst/>
          </a:prstGeom>
        </p:spPr>
        <p:txBody>
          <a:bodyPr bIns="45720" lIns="91440" rIns="91440" tIns="45720" wrap="square">
            <a:spAutoFit/>
          </a:bodyPr>
          <a:p>
            <a:pPr algn="l"/>
            <a:r>
              <a:rPr b="true">
                <a:solidFill>
                  <a:srgbClr val="000000"/>
                </a:solidFill>
                <a:latin typeface="ArialMT"/>
                <a:ea typeface="ArialMT"/>
                <a:cs typeface="ArialMT"/>
              </a:rPr>
              <a:t>• </a:t>
            </a:r>
            <a:r>
              <a:rPr b="true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 1 сентября 2022 года в каждой школе РФ начали действовать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b="true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обновленные ФГОС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• В обновлённых ФГОС сформулированы максимально конкретные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требования к предметам всей школьной программы соответствующего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уровня, позволяющие ответить на вопросы: </a:t>
            </a:r>
            <a:r>
              <a:rPr sz="2000">
                <a:solidFill>
                  <a:srgbClr val="C10000"/>
                </a:solidFill>
                <a:latin typeface="Times New Roman"/>
                <a:ea typeface="Times New Roman"/>
                <a:cs typeface="Times New Roman"/>
              </a:rPr>
              <a:t>что конкретно школьник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sz="2000">
                <a:solidFill>
                  <a:srgbClr val="C10000"/>
                </a:solidFill>
                <a:latin typeface="Times New Roman"/>
                <a:ea typeface="Times New Roman"/>
                <a:cs typeface="Times New Roman"/>
              </a:rPr>
              <a:t>будет знать, чем овладеет и что освоит.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• Расширена вариативность выбора. Наряду с привычными механизмами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вариативности у школы появляется </a:t>
            </a:r>
            <a:r>
              <a:rPr sz="2000">
                <a:solidFill>
                  <a:srgbClr val="C10000"/>
                </a:solidFill>
                <a:latin typeface="Times New Roman"/>
                <a:ea typeface="Times New Roman"/>
                <a:cs typeface="Times New Roman"/>
              </a:rPr>
              <a:t>возможность разрабатывать и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sz="2000">
                <a:solidFill>
                  <a:srgbClr val="C10000"/>
                </a:solidFill>
                <a:latin typeface="Times New Roman"/>
                <a:ea typeface="Times New Roman"/>
                <a:cs typeface="Times New Roman"/>
              </a:rPr>
              <a:t>реализовывать программы углубленного изучения отдельных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sz="2000">
                <a:solidFill>
                  <a:srgbClr val="C10000"/>
                </a:solidFill>
                <a:latin typeface="Times New Roman"/>
                <a:ea typeface="Times New Roman"/>
                <a:cs typeface="Times New Roman"/>
              </a:rPr>
              <a:t>предметов.</a:t>
            </a:r>
            <a:endParaRPr sz="20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hidden="false" id="526" name="Picture 526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467545" y="260648"/>
            <a:ext cx="2016223" cy="792088"/>
          </a:xfrm>
          <a:prstGeom prst="rect">
            <a:avLst/>
          </a:prstGeom>
          <a:ln w="9525">
            <a:noFill/>
            <a:headEnd len="med" type="none" w="med"/>
            <a:tailEnd len="med" type="none" w="med"/>
          </a:ln>
        </p:spPr>
      </p:pic>
      <p:pic>
        <p:nvPicPr>
          <p:cNvPr hidden="false" id="528" name="Picture 528"/>
          <p:cNvPicPr preferRelativeResize="true"/>
          <p:nvPr isPhoto="false"/>
        </p:nvPicPr>
        <p:blipFill>
          <a:blip r:embed="rId2"/>
          <a:stretch/>
        </p:blipFill>
        <p:spPr>
          <a:xfrm flipH="false" flipV="false" rot="0">
            <a:off x="2843809" y="4437112"/>
            <a:ext cx="3816424" cy="2394005"/>
          </a:xfrm>
          <a:prstGeom prst="rect">
            <a:avLst/>
          </a:prstGeom>
        </p:spPr>
      </p:pic>
    </p:spTree>
  </p:cSld>
</p:sld>
</file>

<file path=ppt/slides/slide1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529" name="GroupShape 52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30" name="Shape 530"/>
          <p:cNvSpPr txBox="false"/>
          <p:nvPr isPhoto="false"/>
        </p:nvSpPr>
        <p:spPr>
          <a:xfrm flipH="false" flipV="false" rot="0">
            <a:off x="611560" y="2291541"/>
            <a:ext cx="3384376" cy="461665"/>
          </a:xfrm>
          <a:prstGeom prst="rect">
            <a:avLst/>
          </a:prstGeom>
        </p:spPr>
        <p:txBody>
          <a:bodyPr bIns="45720" lIns="91440" rIns="91440" tIns="45720">
            <a:spAutoFit/>
          </a:bodyPr>
          <a:p>
            <a:pPr algn="ctr">
              <a:spcAft>
                <a:spcPts val="0"/>
              </a:spcAft>
            </a:pPr>
            <a:r>
              <a:rPr b="true" spc="-100" sz="24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Цель   программы: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531" name="Shape 531"/>
          <p:cNvSpPr txBox="false"/>
          <p:nvPr isPhoto="false"/>
        </p:nvSpPr>
        <p:spPr>
          <a:xfrm flipH="false" flipV="false" rot="0">
            <a:off x="1042988" y="2770188"/>
            <a:ext cx="7921625" cy="1274761"/>
          </a:xfrm>
          <a:prstGeom prst="rect">
            <a:avLst/>
          </a:prstGeom>
        </p:spPr>
        <p:txBody>
          <a:bodyPr bIns="45720" lIns="91440" rIns="91440" tIns="45720">
            <a:spAutoFit/>
          </a:bodyPr>
          <a:p>
            <a:pPr algn="l" indent="-273050" marL="273050">
              <a:spcAft>
                <a:spcPts val="0"/>
              </a:spcAft>
            </a:pPr>
            <a:r>
              <a:rPr b="true" sz="2400">
                <a:solidFill>
                  <a:srgbClr val="1F497D"/>
                </a:solidFill>
                <a:latin typeface="Candara"/>
                <a:ea typeface="Candara"/>
                <a:cs typeface="Candara"/>
              </a:rPr>
              <a:t>	</a:t>
            </a:r>
            <a:r>
              <a:rPr b="true" sz="2400">
                <a:solidFill>
                  <a:srgbClr val="1F497D"/>
                </a:solidFill>
                <a:latin typeface="Times New Roman"/>
                <a:ea typeface="Times New Roman"/>
                <a:cs typeface="Times New Roman"/>
              </a:rPr>
              <a:t>Воспитание гуманного, творческого, социально-активного человека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 indent="-273050" marL="273050">
              <a:spcAft>
                <a:spcPts val="0"/>
              </a:spcAft>
            </a:pPr>
            <a:r>
              <a:rPr b="true" sz="24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Задачи программы: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532" name="Shape 532"/>
          <p:cNvSpPr txBox="false"/>
          <p:nvPr isPhoto="false"/>
        </p:nvSpPr>
        <p:spPr>
          <a:xfrm flipH="false" flipV="false" rot="0">
            <a:off x="1116013" y="4044950"/>
            <a:ext cx="7848600" cy="2419350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>
            <a:spAutoFit/>
          </a:bodyPr>
          <a:lstStyle>
            <a:defPPr/>
            <a:lvl1pPr algn="l" lvl="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 algn="l">
              <a:lnSpc>
                <a:spcPct val="90000"/>
              </a:lnSpc>
            </a:pPr>
            <a:r>
              <a:rPr b="true" sz="2400">
                <a:solidFill>
                  <a:srgbClr val="1F497D"/>
                </a:solidFill>
                <a:latin typeface="Times New Roman"/>
                <a:ea typeface="Times New Roman"/>
                <a:cs typeface="Times New Roman"/>
              </a:rPr>
              <a:t>Формирование у детей: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>
              <a:lnSpc>
                <a:spcPct val="90000"/>
              </a:lnSpc>
              <a:buFont typeface="Wingdings"/>
              <a:buChar char="Ø"/>
            </a:pPr>
            <a:r>
              <a:rPr sz="2400">
                <a:solidFill>
                  <a:srgbClr val="1F497D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true" sz="2400">
                <a:solidFill>
                  <a:srgbClr val="1F497D"/>
                </a:solidFill>
                <a:latin typeface="Times New Roman"/>
                <a:ea typeface="Times New Roman"/>
                <a:cs typeface="Times New Roman"/>
              </a:rPr>
              <a:t>познавательной активности;</a:t>
            </a:r>
          </a:p>
          <a:p>
            <a:pPr>
              <a:lnSpc>
                <a:spcPct val="90000"/>
              </a:lnSpc>
              <a:buFont typeface="Wingdings"/>
              <a:buChar char="Ø"/>
            </a:pPr>
            <a:r>
              <a:rPr b="true" sz="2400">
                <a:solidFill>
                  <a:srgbClr val="1F497D"/>
                </a:solidFill>
                <a:latin typeface="Times New Roman"/>
                <a:ea typeface="Times New Roman"/>
                <a:cs typeface="Times New Roman"/>
              </a:rPr>
              <a:t> творческих способностей;</a:t>
            </a:r>
          </a:p>
          <a:p>
            <a:pPr>
              <a:lnSpc>
                <a:spcPct val="90000"/>
              </a:lnSpc>
              <a:buFont typeface="Wingdings"/>
              <a:buChar char="Ø"/>
            </a:pPr>
            <a:r>
              <a:rPr b="true" sz="2400">
                <a:solidFill>
                  <a:srgbClr val="1F497D"/>
                </a:solidFill>
                <a:latin typeface="Times New Roman"/>
                <a:ea typeface="Times New Roman"/>
                <a:cs typeface="Times New Roman"/>
              </a:rPr>
              <a:t> умения планировать учебную работу;</a:t>
            </a:r>
          </a:p>
          <a:p>
            <a:pPr>
              <a:lnSpc>
                <a:spcPct val="90000"/>
              </a:lnSpc>
              <a:buFont typeface="Wingdings"/>
              <a:buChar char="Ø"/>
            </a:pPr>
            <a:r>
              <a:rPr b="true" sz="2400">
                <a:solidFill>
                  <a:srgbClr val="1F497D"/>
                </a:solidFill>
                <a:latin typeface="Times New Roman"/>
                <a:ea typeface="Times New Roman"/>
                <a:cs typeface="Times New Roman"/>
              </a:rPr>
              <a:t> умения пользоваться различными справочными материалами;</a:t>
            </a:r>
          </a:p>
          <a:p>
            <a:pPr>
              <a:lnSpc>
                <a:spcPct val="90000"/>
              </a:lnSpc>
              <a:buFont typeface="Wingdings"/>
              <a:buChar char="Ø"/>
            </a:pPr>
            <a:r>
              <a:rPr b="true" sz="2400">
                <a:solidFill>
                  <a:srgbClr val="1F497D"/>
                </a:solidFill>
                <a:latin typeface="Times New Roman"/>
                <a:ea typeface="Times New Roman"/>
                <a:cs typeface="Times New Roman"/>
              </a:rPr>
              <a:t> способности к самооценке и самоконтролю.</a:t>
            </a:r>
          </a:p>
        </p:txBody>
      </p:sp>
      <p:sp>
        <p:nvSpPr>
          <p:cNvPr hidden="false" id="533" name="Shape 533"/>
          <p:cNvSpPr txBox="false"/>
          <p:nvPr isPhoto="false"/>
        </p:nvSpPr>
        <p:spPr>
          <a:xfrm flipH="false" flipV="false" rot="0">
            <a:off x="1979613" y="390525"/>
            <a:ext cx="5688011" cy="954088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>
            <a:spAutoFit/>
          </a:bodyPr>
          <a:p>
            <a:pPr algn="ctr"/>
            <a:r>
              <a:rPr b="true" sz="2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Образовательная программа  «Школа России»</a:t>
            </a:r>
            <a:endParaRPr b="true" sz="280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hidden="false" id="535" name="Picture 535"/>
          <p:cNvPicPr preferRelativeResize="true"/>
          <p:nvPr isPhoto="false"/>
        </p:nvPicPr>
        <p:blipFill>
          <a:blip r:embed="rId1"/>
          <a:srcRect b="23018" l="11546" r="13557" t="45969"/>
          <a:stretch/>
        </p:blipFill>
        <p:spPr>
          <a:xfrm flipH="false" flipV="false" rot="0">
            <a:off x="2484438" y="1268413"/>
            <a:ext cx="4319586" cy="1054099"/>
          </a:xfrm>
          <a:prstGeom prst="rect">
            <a:avLst/>
          </a:prstGeom>
          <a:ln w="9525">
            <a:noFill/>
            <a:headEnd len="med" type="none" w="med"/>
            <a:tailEnd len="med" type="none" w="med"/>
          </a:ln>
        </p:spPr>
      </p:pic>
    </p:spTree>
  </p:cSld>
</p:sld>
</file>

<file path=ppt/slides/slide1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536" name="GroupShape 53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37" name="Shape 537"/>
          <p:cNvSpPr txBox="false"/>
          <p:nvPr isPhoto="false"/>
        </p:nvSpPr>
        <p:spPr>
          <a:xfrm flipH="false" flipV="false" rot="0">
            <a:off x="317500" y="115888"/>
            <a:ext cx="8712200" cy="4402137"/>
          </a:xfrm>
          <a:prstGeom prst="rect">
            <a:avLst/>
          </a:prstGeom>
        </p:spPr>
        <p:txBody>
          <a:bodyPr bIns="45720" lIns="91440" rIns="91440" tIns="45720">
            <a:spAutoFit/>
          </a:bodyPr>
          <a:lstStyle>
            <a:defPPr/>
            <a:lvl1pPr algn="l" lvl="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b="true" sz="2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Преимущества 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b="true" sz="2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УМК «Школа России»: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b="true" sz="280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indent="-285750" marL="28575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ü"/>
            </a:pPr>
            <a:r>
              <a:rPr sz="280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sz="2400">
                <a:solidFill>
                  <a:schemeClr val="accent3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наиболее известный и востребованный в России комплект для начальной школы и постоянно обновляющийся современный комплект.</a:t>
            </a:r>
          </a:p>
          <a:p>
            <a:pPr indent="-285750" marL="28575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ü"/>
            </a:pPr>
            <a:r>
              <a:rPr sz="2400">
                <a:solidFill>
                  <a:schemeClr val="accent3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родители </a:t>
            </a:r>
            <a:r>
              <a:rPr sz="2400" u="sng">
                <a:solidFill>
                  <a:schemeClr val="accent3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легко разбираются как в содержании, так и в требованиях программы; </a:t>
            </a:r>
            <a:endParaRPr sz="2400">
              <a:solidFill>
                <a:schemeClr val="accent3">
                  <a:lumMod val="7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indent="-285750" marL="28575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ü"/>
            </a:pPr>
            <a:r>
              <a:rPr sz="2400">
                <a:solidFill>
                  <a:schemeClr val="accent3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программа «Школа России» всегда ориентирована на главный принцип обучения – доступность содержания учебного материала. </a:t>
            </a:r>
          </a:p>
        </p:txBody>
      </p:sp>
      <p:pic>
        <p:nvPicPr>
          <p:cNvPr hidden="false" id="539" name="Picture 539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428625" y="4713288"/>
            <a:ext cx="1308100" cy="1544637"/>
          </a:xfrm>
          <a:prstGeom prst="rect">
            <a:avLst/>
          </a:prstGeom>
          <a:ln w="9525">
            <a:solidFill>
              <a:srgbClr val="000000"/>
            </a:solidFill>
            <a:prstDash val="solid"/>
            <a:headEnd len="med" type="none" w="med"/>
            <a:tailEnd len="med" type="none" w="med"/>
          </a:ln>
        </p:spPr>
      </p:pic>
      <p:pic>
        <p:nvPicPr>
          <p:cNvPr hidden="false" id="541" name="Picture 541"/>
          <p:cNvPicPr preferRelativeResize="true"/>
          <p:nvPr isPhoto="false"/>
        </p:nvPicPr>
        <p:blipFill>
          <a:blip r:embed="rId2"/>
          <a:stretch/>
        </p:blipFill>
        <p:spPr>
          <a:xfrm flipH="false" flipV="false" rot="0">
            <a:off x="1214438" y="5286375"/>
            <a:ext cx="993774" cy="1346200"/>
          </a:xfrm>
          <a:prstGeom prst="rect">
            <a:avLst/>
          </a:prstGeom>
          <a:ln w="9525">
            <a:solidFill>
              <a:srgbClr val="000000"/>
            </a:solidFill>
            <a:prstDash val="solid"/>
            <a:headEnd len="med" type="none" w="med"/>
            <a:tailEnd len="med" type="none" w="med"/>
          </a:ln>
        </p:spPr>
      </p:pic>
      <p:pic>
        <p:nvPicPr>
          <p:cNvPr hidden="false" id="543" name="Picture 543"/>
          <p:cNvPicPr preferRelativeResize="true"/>
          <p:nvPr isPhoto="false"/>
        </p:nvPicPr>
        <p:blipFill>
          <a:blip r:embed="rId3"/>
          <a:stretch/>
        </p:blipFill>
        <p:spPr>
          <a:xfrm flipH="false" flipV="false" rot="0">
            <a:off x="2286000" y="4641850"/>
            <a:ext cx="1135062" cy="1550987"/>
          </a:xfrm>
          <a:prstGeom prst="rect">
            <a:avLst/>
          </a:prstGeom>
          <a:ln w="9525">
            <a:solidFill>
              <a:srgbClr val="000000"/>
            </a:solidFill>
            <a:prstDash val="solid"/>
            <a:headEnd len="med" type="none" w="med"/>
            <a:tailEnd len="med" type="none" w="med"/>
          </a:ln>
        </p:spPr>
      </p:pic>
      <p:pic>
        <p:nvPicPr>
          <p:cNvPr hidden="false" id="545" name="Picture 545"/>
          <p:cNvPicPr preferRelativeResize="true"/>
          <p:nvPr isPhoto="false"/>
        </p:nvPicPr>
        <p:blipFill>
          <a:blip r:embed="rId4"/>
          <a:stretch/>
        </p:blipFill>
        <p:spPr>
          <a:xfrm flipH="false" flipV="false" rot="0">
            <a:off x="2857500" y="5357813"/>
            <a:ext cx="920750" cy="1190624"/>
          </a:xfrm>
          <a:prstGeom prst="rect">
            <a:avLst/>
          </a:prstGeom>
          <a:ln w="9525">
            <a:solidFill>
              <a:srgbClr val="000000"/>
            </a:solidFill>
            <a:prstDash val="solid"/>
            <a:headEnd len="med" type="none" w="med"/>
            <a:tailEnd len="med" type="none" w="med"/>
          </a:ln>
        </p:spPr>
      </p:pic>
      <p:pic>
        <p:nvPicPr>
          <p:cNvPr hidden="false" id="547" name="Picture 547"/>
          <p:cNvPicPr preferRelativeResize="true"/>
          <p:nvPr isPhoto="false"/>
        </p:nvPicPr>
        <p:blipFill>
          <a:blip r:embed="rId5"/>
          <a:stretch/>
        </p:blipFill>
        <p:spPr>
          <a:xfrm flipH="false" flipV="false" rot="0">
            <a:off x="3857625" y="4714875"/>
            <a:ext cx="1244600" cy="1579562"/>
          </a:xfrm>
          <a:prstGeom prst="rect">
            <a:avLst/>
          </a:prstGeom>
          <a:ln w="9525">
            <a:solidFill>
              <a:srgbClr val="000000"/>
            </a:solidFill>
            <a:prstDash val="solid"/>
            <a:headEnd len="med" type="none" w="med"/>
            <a:tailEnd len="med" type="none" w="med"/>
          </a:ln>
        </p:spPr>
      </p:pic>
      <p:pic>
        <p:nvPicPr>
          <p:cNvPr hidden="false" id="549" name="Picture 549"/>
          <p:cNvPicPr preferRelativeResize="true"/>
          <p:nvPr isPhoto="false"/>
        </p:nvPicPr>
        <p:blipFill>
          <a:blip r:embed="rId6"/>
          <a:stretch/>
        </p:blipFill>
        <p:spPr>
          <a:xfrm flipH="false" flipV="false" rot="0">
            <a:off x="4572000" y="5286375"/>
            <a:ext cx="900112" cy="1285875"/>
          </a:xfrm>
          <a:prstGeom prst="rect">
            <a:avLst/>
          </a:prstGeom>
          <a:ln w="9525">
            <a:solidFill>
              <a:srgbClr val="000000"/>
            </a:solidFill>
            <a:prstDash val="solid"/>
            <a:headEnd len="med" type="none" w="med"/>
            <a:tailEnd len="med" type="none" w="med"/>
          </a:ln>
        </p:spPr>
      </p:pic>
      <p:pic>
        <p:nvPicPr>
          <p:cNvPr hidden="false" id="551" name="Picture 551"/>
          <p:cNvPicPr preferRelativeResize="true"/>
          <p:nvPr isPhoto="false"/>
        </p:nvPicPr>
        <p:blipFill>
          <a:blip r:embed="rId7"/>
          <a:stretch/>
        </p:blipFill>
        <p:spPr>
          <a:xfrm flipH="false" flipV="false" rot="0">
            <a:off x="5643563" y="4716463"/>
            <a:ext cx="1142999" cy="1598612"/>
          </a:xfrm>
          <a:prstGeom prst="rect">
            <a:avLst/>
          </a:prstGeom>
          <a:ln w="9525">
            <a:solidFill>
              <a:srgbClr val="000000"/>
            </a:solidFill>
            <a:prstDash val="solid"/>
            <a:headEnd len="med" type="none" w="med"/>
            <a:tailEnd len="med" type="none" w="med"/>
          </a:ln>
        </p:spPr>
      </p:pic>
      <p:pic>
        <p:nvPicPr>
          <p:cNvPr hidden="false" id="553" name="Picture 553"/>
          <p:cNvPicPr preferRelativeResize="true"/>
          <p:nvPr isPhoto="false"/>
        </p:nvPicPr>
        <p:blipFill>
          <a:blip r:embed="rId8"/>
          <a:stretch/>
        </p:blipFill>
        <p:spPr>
          <a:xfrm flipH="false" flipV="false" rot="0">
            <a:off x="6215063" y="5286375"/>
            <a:ext cx="914399" cy="1243013"/>
          </a:xfrm>
          <a:prstGeom prst="rect">
            <a:avLst/>
          </a:prstGeom>
          <a:ln w="9525">
            <a:solidFill>
              <a:srgbClr val="000000"/>
            </a:solidFill>
            <a:prstDash val="solid"/>
            <a:headEnd len="med" type="none" w="med"/>
            <a:tailEnd len="med" type="none" w="med"/>
          </a:ln>
        </p:spPr>
      </p:pic>
      <p:pic>
        <p:nvPicPr>
          <p:cNvPr hidden="false" id="555" name="Picture 555"/>
          <p:cNvPicPr preferRelativeResize="true"/>
          <p:nvPr isPhoto="false"/>
        </p:nvPicPr>
        <p:blipFill>
          <a:blip r:embed="rId9"/>
          <a:stretch/>
        </p:blipFill>
        <p:spPr>
          <a:xfrm flipH="false" flipV="false" rot="0">
            <a:off x="7215188" y="4643438"/>
            <a:ext cx="1243011" cy="1571625"/>
          </a:xfrm>
          <a:prstGeom prst="rect">
            <a:avLst/>
          </a:prstGeom>
          <a:ln w="9525">
            <a:solidFill>
              <a:srgbClr val="000000"/>
            </a:solidFill>
            <a:prstDash val="solid"/>
            <a:headEnd len="med" type="none" w="med"/>
            <a:tailEnd len="med" type="none" w="med"/>
          </a:ln>
        </p:spPr>
      </p:pic>
      <p:pic>
        <p:nvPicPr>
          <p:cNvPr hidden="false" id="557" name="Picture 557"/>
          <p:cNvPicPr preferRelativeResize="true"/>
          <p:nvPr isPhoto="false"/>
        </p:nvPicPr>
        <p:blipFill>
          <a:blip r:embed="rId10"/>
          <a:stretch/>
        </p:blipFill>
        <p:spPr>
          <a:xfrm flipH="false" flipV="false" rot="0">
            <a:off x="7915275" y="5126038"/>
            <a:ext cx="944563" cy="1374775"/>
          </a:xfrm>
          <a:prstGeom prst="rect">
            <a:avLst/>
          </a:prstGeom>
          <a:ln w="9525">
            <a:solidFill>
              <a:srgbClr val="000000"/>
            </a:solidFill>
            <a:prstDash val="solid"/>
            <a:headEnd len="med" type="none" w="med"/>
            <a:tailEnd len="med" type="none" w="med"/>
          </a:ln>
        </p:spPr>
      </p:pic>
    </p:spTree>
  </p:cSld>
</p:sld>
</file>

<file path=ppt/slides/slide1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558" name="GroupShape 55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59" name="Shape 559"/>
          <p:cNvSpPr txBox="true"/>
          <p:nvPr isPhoto="false">
            <p:ph idx="2" type="title"/>
          </p:nvPr>
        </p:nvSpPr>
        <p:spPr>
          <a:xfrm flipH="false" flipV="false" rot="0">
            <a:off x="1403350" y="260350"/>
            <a:ext cx="5616575" cy="804863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algn="ctr"/>
            <a:r>
              <a:rPr b="true" sz="32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Предметы  учебного  плана</a:t>
            </a:r>
            <a:endParaRPr i="true" sz="3200">
              <a:solidFill>
                <a:srgbClr val="990099"/>
              </a:solidFill>
            </a:endParaRPr>
          </a:p>
        </p:txBody>
      </p:sp>
      <p:sp>
        <p:nvSpPr>
          <p:cNvPr hidden="false" id="560" name="Shape 560"/>
          <p:cNvSpPr txBox="true"/>
          <p:nvPr isPhoto="false">
            <p:ph idx="4294967295" type="body"/>
          </p:nvPr>
        </p:nvSpPr>
        <p:spPr>
          <a:xfrm flipH="false" flipV="false" rot="0">
            <a:off x="1331913" y="1125538"/>
            <a:ext cx="7343775" cy="5181600"/>
          </a:xfrm>
          <a:prstGeom prst="rect">
            <a:avLst/>
          </a:prstGeom>
        </p:spPr>
        <p:txBody>
          <a:bodyPr anchor="ctr"/>
          <a:lstStyle>
            <a:defPPr/>
            <a:lvl1pPr lvl="0"/>
          </a:lstStyle>
          <a:p>
            <a:pPr>
              <a:buChar char="•"/>
            </a:pPr>
            <a:r>
              <a:rPr b="true" sz="2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Русский язык</a:t>
            </a:r>
          </a:p>
          <a:p>
            <a:pPr>
              <a:buChar char="•"/>
            </a:pPr>
            <a:r>
              <a:rPr b="true" sz="2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Математика                    </a:t>
            </a:r>
            <a:r>
              <a:rPr b="true" sz="24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Функциональная</a:t>
            </a:r>
            <a:endParaRPr b="true" sz="280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buChar char="•"/>
            </a:pPr>
            <a:r>
              <a:rPr b="true" sz="2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Окружающий  мир        </a:t>
            </a:r>
            <a:r>
              <a:rPr b="true" sz="24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грамотность</a:t>
            </a:r>
          </a:p>
          <a:p>
            <a:pPr>
              <a:buChar char="•"/>
            </a:pPr>
            <a:r>
              <a:rPr b="true" sz="2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ИЗО </a:t>
            </a:r>
          </a:p>
          <a:p>
            <a:pPr>
              <a:buChar char="•"/>
            </a:pPr>
            <a:r>
              <a:rPr b="true" sz="2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Труд(технология)</a:t>
            </a:r>
          </a:p>
          <a:p>
            <a:pPr>
              <a:buChar char="•"/>
            </a:pPr>
            <a:r>
              <a:rPr b="true" sz="2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Физическая культура </a:t>
            </a:r>
            <a:endParaRPr b="true" sz="2800">
              <a:solidFill>
                <a:srgbClr val="FF0066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buChar char="•"/>
            </a:pPr>
            <a:r>
              <a:rPr b="true" sz="2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Литературное чтение</a:t>
            </a:r>
          </a:p>
          <a:p>
            <a:pPr>
              <a:buChar char="•"/>
            </a:pPr>
            <a:r>
              <a:rPr b="true" sz="2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Музыка</a:t>
            </a:r>
          </a:p>
          <a:p>
            <a:pPr indent="0" marL="0">
              <a:buNone/>
            </a:pPr>
            <a:endParaRPr i="true" sz="3200">
              <a:solidFill>
                <a:srgbClr val="FF0066"/>
              </a:solidFill>
            </a:endParaRPr>
          </a:p>
        </p:txBody>
      </p:sp>
      <p:pic>
        <p:nvPicPr>
          <p:cNvPr hidden="false" id="562" name="Picture 562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6156325" y="3860800"/>
            <a:ext cx="2447925" cy="2376488"/>
          </a:xfrm>
          <a:prstGeom prst="rect">
            <a:avLst/>
          </a:prstGeom>
          <a:ln w="9525">
            <a:noFill/>
            <a:headEnd len="med" type="none" w="med"/>
            <a:tailEnd len="med" type="none" w="med"/>
          </a:ln>
        </p:spPr>
      </p:pic>
      <p:sp>
        <p:nvSpPr>
          <p:cNvPr hidden="false" id="563" name="Shape 563"/>
          <p:cNvSpPr txBox="false"/>
          <p:nvPr isPhoto="false"/>
        </p:nvSpPr>
        <p:spPr>
          <a:xfrm flipH="false" flipV="false" rot="0">
            <a:off x="5003800" y="1916113"/>
            <a:ext cx="325437" cy="115252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/>
          <a:fontRef idx="none"/>
        </p:style>
        <p:txBody>
          <a:bodyPr anchor="ctr" bIns="45720" lIns="91440" rIns="91440" tIns="45720"/>
          <a:p>
            <a:pPr algn="ctr"/>
            <a:endParaRPr b="true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1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564" name="GroupShape 56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65" name="Shape 565"/>
          <p:cNvSpPr txBox="true"/>
          <p:nvPr isPhoto="false"/>
        </p:nvSpPr>
        <p:spPr>
          <a:xfrm flipH="false" flipV="false" rot="0">
            <a:off x="852488" y="765175"/>
            <a:ext cx="7823200" cy="4713288"/>
          </a:xfrm>
          <a:prstGeom prst="rect">
            <a:avLst/>
          </a:prstGeom>
          <a:noFill/>
          <a:ln>
            <a:prstDash val="solid"/>
          </a:ln>
        </p:spPr>
        <p:txBody>
          <a:bodyPr anchor="ctr" bIns="45720" lIns="91440" rIns="91440" tIns="45720"/>
          <a:lstStyle>
            <a:defPPr/>
            <a:lvl1pPr algn="r" lvl="0">
              <a:defRPr sz="900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 algn="l">
              <a:lnSpc>
                <a:spcPct val="90000"/>
              </a:lnSpc>
            </a:pPr>
            <a:endParaRPr b="true" i="true" sz="2800">
              <a:solidFill>
                <a:srgbClr val="002060"/>
              </a:solidFill>
            </a:endParaRPr>
          </a:p>
          <a:p>
            <a:pPr algn="l">
              <a:lnSpc>
                <a:spcPct val="90000"/>
              </a:lnSpc>
            </a:pPr>
            <a:endParaRPr b="true" i="true" sz="2800">
              <a:solidFill>
                <a:srgbClr val="002060"/>
              </a:solidFill>
            </a:endParaRPr>
          </a:p>
          <a:p>
            <a:pPr algn="l">
              <a:lnSpc>
                <a:spcPct val="90000"/>
              </a:lnSpc>
            </a:pPr>
            <a:endParaRPr b="true" i="true" sz="2800">
              <a:solidFill>
                <a:srgbClr val="002060"/>
              </a:solidFill>
            </a:endParaRPr>
          </a:p>
          <a:p>
            <a:pPr algn="l">
              <a:lnSpc>
                <a:spcPct val="90000"/>
              </a:lnSpc>
            </a:pPr>
            <a:r>
              <a:rPr b="true" i="true" sz="2800">
                <a:solidFill>
                  <a:srgbClr val="002060"/>
                </a:solidFill>
              </a:rPr>
              <a:t> </a:t>
            </a:r>
            <a:r>
              <a:rPr b="true" sz="2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«Ступенчатый» режим обучения»</a:t>
            </a:r>
            <a:endParaRPr b="true" sz="2800">
              <a:solidFill>
                <a:srgbClr val="FF0066"/>
              </a:solidFill>
              <a:latin typeface="Times New Roman"/>
              <a:ea typeface="Times New Roman"/>
              <a:cs typeface="Times New Roman"/>
            </a:endParaRPr>
          </a:p>
          <a:p>
            <a:pPr algn="l" indent="-457200" marL="457200">
              <a:lnSpc>
                <a:spcPct val="90000"/>
              </a:lnSpc>
              <a:buFont typeface="Arial"/>
              <a:buChar char="•"/>
            </a:pPr>
            <a:r>
              <a:rPr b="true" sz="2800">
                <a:solidFill>
                  <a:schemeClr val="accent3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В 1 полугодии уроки длятся - 35 минут,</a:t>
            </a:r>
            <a:endParaRPr b="true" sz="2800">
              <a:solidFill>
                <a:schemeClr val="accent3">
                  <a:lumMod val="7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l">
              <a:lnSpc>
                <a:spcPct val="90000"/>
              </a:lnSpc>
            </a:pPr>
            <a:r>
              <a:rPr b="true" sz="2800">
                <a:solidFill>
                  <a:schemeClr val="accent3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 во втором  - 40 минут  </a:t>
            </a:r>
          </a:p>
          <a:p>
            <a:pPr algn="l">
              <a:lnSpc>
                <a:spcPct val="90000"/>
              </a:lnSpc>
              <a:buChar char="•"/>
            </a:pPr>
            <a:r>
              <a:rPr b="true" sz="2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Безотметочная система оценивания знаний</a:t>
            </a:r>
          </a:p>
          <a:p>
            <a:pPr algn="just"/>
            <a:r>
              <a:rPr b="true" sz="200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Это оправдано тем, что ребенок находится в самом начале учебного пути. К концу первого года обучения уже можно судить о той или иной степени успешности младшего школьника.                                                                </a:t>
            </a:r>
          </a:p>
          <a:p>
            <a:pPr algn="just"/>
            <a:r>
              <a:rPr b="true" sz="200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В 1 классе </a:t>
            </a:r>
            <a:r>
              <a:rPr b="true" sz="2000" u="sng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основной упор</a:t>
            </a:r>
            <a:r>
              <a:rPr b="true" sz="200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 делается на приобретение навыков учебного труда. </a:t>
            </a:r>
          </a:p>
          <a:p>
            <a:pPr algn="l">
              <a:lnSpc>
                <a:spcPct val="90000"/>
              </a:lnSpc>
              <a:buChar char="•"/>
            </a:pPr>
            <a:r>
              <a:rPr b="true" sz="2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Домашние задания в 1 классе не задаются</a:t>
            </a:r>
          </a:p>
          <a:p>
            <a:pPr algn="l">
              <a:lnSpc>
                <a:spcPct val="90000"/>
              </a:lnSpc>
              <a:buChar char="•"/>
            </a:pPr>
            <a:r>
              <a:rPr b="true" sz="2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Дополнительные каникулы в феврале</a:t>
            </a:r>
          </a:p>
          <a:p>
            <a:pPr algn="l">
              <a:lnSpc>
                <a:spcPct val="90000"/>
              </a:lnSpc>
              <a:buChar char="•"/>
            </a:pPr>
            <a:endParaRPr b="true" sz="280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algn="l">
              <a:lnSpc>
                <a:spcPct val="90000"/>
              </a:lnSpc>
            </a:pPr>
            <a:r>
              <a:rPr b="true" sz="2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</a:t>
            </a:r>
            <a:endParaRPr b="true" i="true" sz="3200">
              <a:solidFill>
                <a:srgbClr val="002060"/>
              </a:solidFill>
            </a:endParaRPr>
          </a:p>
        </p:txBody>
      </p:sp>
      <p:sp>
        <p:nvSpPr>
          <p:cNvPr hidden="false" id="566" name="Shape 566"/>
          <p:cNvSpPr txBox="true"/>
          <p:nvPr isPhoto="false"/>
        </p:nvSpPr>
        <p:spPr>
          <a:xfrm flipH="false" flipV="false" rot="0">
            <a:off x="1955800" y="260648"/>
            <a:ext cx="5616575" cy="804862"/>
          </a:xfrm>
          <a:prstGeom prst="rect">
            <a:avLst/>
          </a:prstGeom>
        </p:spPr>
        <p:txBody>
          <a:bodyPr bIns="45720" lIns="91440" rIns="91440" tIns="45720"/>
          <a:lstStyle>
            <a:defPPr/>
            <a:lvl1pPr algn="l" lvl="0">
              <a:defRPr sz="3600">
                <a:solidFill>
                  <a:srgbClr val="1581AA"/>
                </a:solidFill>
                <a:latin typeface="+mj-lt"/>
                <a:ea typeface="+mj-ea"/>
                <a:cs typeface="+mj-cs"/>
              </a:defRPr>
            </a:lvl1pPr>
            <a:lvl2pPr algn="l" indent="0" lvl="1" marL="457200">
              <a:defRPr sz="3600">
                <a:solidFill>
                  <a:srgbClr val="1581AA"/>
                </a:solidFill>
                <a:latin typeface="Century Gothic"/>
                <a:ea typeface="Century Gothic"/>
                <a:cs typeface="Century Gothic"/>
              </a:defRPr>
            </a:lvl2pPr>
            <a:lvl3pPr algn="l" indent="0" lvl="2" marL="914400">
              <a:defRPr sz="3600">
                <a:solidFill>
                  <a:srgbClr val="1581AA"/>
                </a:solidFill>
                <a:latin typeface="Century Gothic"/>
                <a:ea typeface="Century Gothic"/>
                <a:cs typeface="Century Gothic"/>
              </a:defRPr>
            </a:lvl3pPr>
            <a:lvl4pPr algn="l" indent="0" lvl="3" marL="1371600">
              <a:defRPr sz="3600">
                <a:solidFill>
                  <a:srgbClr val="1581AA"/>
                </a:solidFill>
                <a:latin typeface="Century Gothic"/>
                <a:ea typeface="Century Gothic"/>
                <a:cs typeface="Century Gothic"/>
              </a:defRPr>
            </a:lvl4pPr>
            <a:lvl5pPr algn="l" indent="0" lvl="4" marL="1828800">
              <a:defRPr sz="3600">
                <a:solidFill>
                  <a:srgbClr val="1581AA"/>
                </a:solidFill>
                <a:latin typeface="Century Gothic"/>
                <a:ea typeface="Century Gothic"/>
                <a:cs typeface="Century Gothic"/>
              </a:defRPr>
            </a:lvl5pPr>
            <a:lvl6pPr algn="l" indent="0" lvl="5" marL="2286000">
              <a:defRPr>
                <a:solidFill>
                  <a:schemeClr val="tx2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2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2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2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b="true" sz="32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Организация обучения</a:t>
            </a:r>
            <a:endParaRPr i="true" sz="3200">
              <a:solidFill>
                <a:srgbClr val="990099"/>
              </a:solidFill>
            </a:endParaRPr>
          </a:p>
        </p:txBody>
      </p:sp>
    </p:spTree>
  </p:cSld>
</p:sld>
</file>

<file path=ppt/slides/slide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473" name="GroupShape 47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74" name="Shape 474"/>
          <p:cNvSpPr txBox="false"/>
          <p:nvPr isPhoto="false"/>
        </p:nvSpPr>
        <p:spPr>
          <a:xfrm flipH="false" flipV="false" rot="0">
            <a:off x="539750" y="332656"/>
            <a:ext cx="8604250" cy="5545138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p>
            <a:pPr algn="ctr" indent="-609600" marL="609600">
              <a:lnSpc>
                <a:spcPct val="90000"/>
              </a:lnSpc>
            </a:pPr>
            <a:r>
              <a:rPr b="true" sz="280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Особенности </a:t>
            </a:r>
            <a:endParaRPr b="true" sz="2800">
              <a:solidFill>
                <a:schemeClr val="accent6">
                  <a:lumMod val="7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 indent="-609600" marL="609600">
              <a:lnSpc>
                <a:spcPct val="90000"/>
              </a:lnSpc>
            </a:pPr>
            <a:r>
              <a:rPr b="true" sz="280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подачи электронного заявления через</a:t>
            </a:r>
            <a:endParaRPr b="true" sz="2400">
              <a:solidFill>
                <a:schemeClr val="accent6">
                  <a:lumMod val="7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90000"/>
              </a:lnSpc>
            </a:pPr>
            <a:r>
              <a:rPr b="true"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портал «Государственные и муниципальные услуги»</a:t>
            </a:r>
            <a:endParaRPr b="true" sz="24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hidden="false" id="475" name="Shape 475"/>
          <p:cNvSpPr txBox="true"/>
          <p:nvPr isPhoto="false"/>
        </p:nvSpPr>
        <p:spPr>
          <a:xfrm flipH="false" flipV="false" rot="0">
            <a:off x="741957" y="1674674"/>
            <a:ext cx="7885111" cy="1754326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 wrap="square">
            <a:spAutoFit/>
          </a:bodyPr>
          <a:lstStyle>
            <a:defPPr/>
            <a:lvl1pPr algn="l" lvl="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 algn="l"/>
            <a:r>
              <a:rPr b="true" sz="2400">
                <a:solidFill>
                  <a:srgbClr val="EC1E0E"/>
                </a:solidFill>
                <a:latin typeface="Times New Roman"/>
                <a:ea typeface="Times New Roman"/>
                <a:cs typeface="Times New Roman"/>
              </a:rPr>
              <a:t>Обр</a:t>
            </a:r>
            <a:r>
              <a:rPr b="true" sz="2000">
                <a:solidFill>
                  <a:srgbClr val="EC1E0E"/>
                </a:solidFill>
                <a:latin typeface="Times New Roman"/>
                <a:ea typeface="Times New Roman"/>
                <a:cs typeface="Times New Roman"/>
              </a:rPr>
              <a:t>ащаем Ваше внимание, что</a:t>
            </a:r>
            <a:r>
              <a:rPr b="true" sz="2000">
                <a:solidFill>
                  <a:srgbClr val="EC1E0E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true" sz="2000">
                <a:solidFill>
                  <a:srgbClr val="EC1E0E"/>
                </a:solidFill>
                <a:latin typeface="Times New Roman"/>
                <a:ea typeface="Times New Roman"/>
                <a:cs typeface="Times New Roman"/>
              </a:rPr>
              <a:t>зарегистрироваться на Портале</a:t>
            </a:r>
            <a: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true" sz="2000">
                <a:solidFill>
                  <a:srgbClr val="EC1E0E"/>
                </a:solidFill>
                <a:latin typeface="Times New Roman"/>
                <a:ea typeface="Times New Roman"/>
                <a:cs typeface="Times New Roman"/>
              </a:rPr>
              <a:t>для подачи электронного заявления необходимо заранее</a:t>
            </a:r>
            <a:r>
              <a:rPr b="true" sz="2000">
                <a:solidFill>
                  <a:srgbClr val="EC1E0E"/>
                </a:solidFill>
                <a:latin typeface="Times New Roman"/>
                <a:ea typeface="Times New Roman"/>
                <a:cs typeface="Times New Roman"/>
              </a:rPr>
              <a:t>!</a:t>
            </a:r>
            <a: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 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indent="-342900" marL="342900">
              <a:buFont typeface="Arial"/>
              <a:buChar char="•"/>
            </a:pPr>
            <a:r>
              <a:rPr b="true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«Многофункциональный центр предоставления государственных и муниципальных услуг» -</a:t>
            </a:r>
            <a:r>
              <a:rPr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электронное заявление заполняется специалистами МФЦ</a:t>
            </a:r>
            <a:r>
              <a:rPr b="true" sz="2400">
                <a:solidFill>
                  <a:srgbClr val="EC1E0E"/>
                </a:solidFill>
              </a:rPr>
              <a:t>             </a:t>
            </a:r>
            <a:endParaRPr b="true" sz="2400">
              <a:solidFill>
                <a:srgbClr val="EC1E0E"/>
              </a:solidFill>
            </a:endParaRPr>
          </a:p>
        </p:txBody>
      </p:sp>
      <p:pic>
        <p:nvPicPr>
          <p:cNvPr hidden="false" id="477" name="Picture 477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890547" y="3429000"/>
            <a:ext cx="7706012" cy="1346794"/>
          </a:xfrm>
          <a:prstGeom prst="rect">
            <a:avLst/>
          </a:prstGeom>
        </p:spPr>
      </p:pic>
      <p:sp>
        <p:nvSpPr>
          <p:cNvPr hidden="false" id="478" name="Shape 478"/>
          <p:cNvSpPr txBox="true"/>
          <p:nvPr isPhoto="false"/>
        </p:nvSpPr>
        <p:spPr>
          <a:xfrm flipH="false" flipV="false" rot="0">
            <a:off x="746918" y="4293096"/>
            <a:ext cx="8189913" cy="2363334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anchor="t" bIns="45720" lIns="91440" rIns="91440" tIns="45720" vert="horz" wrap="square"/>
          <a:lstStyle>
            <a:defPPr/>
            <a:lvl1pPr algn="l" indent="-342900" lvl="0" marL="342900">
              <a:spcBef>
                <a:spcPts val="1000"/>
              </a:spcBef>
              <a:buClr>
                <a:schemeClr val="accent1"/>
              </a:buClr>
              <a:buFont typeface="Wingdings 3"/>
              <a:buChar char=""/>
              <a:defRPr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algn="l" indent="-285750" lvl="1" marL="742950">
              <a:spcBef>
                <a:spcPts val="1000"/>
              </a:spcBef>
              <a:buClr>
                <a:schemeClr val="accent1"/>
              </a:buClr>
              <a:buFont typeface="Wingdings 3"/>
              <a:buChar char=""/>
              <a:defRPr sz="16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algn="l" indent="-228600" lvl="2" marL="1143000">
              <a:spcBef>
                <a:spcPts val="1000"/>
              </a:spcBef>
              <a:buClr>
                <a:schemeClr val="accent1"/>
              </a:buClr>
              <a:buFont typeface="Wingdings 3"/>
              <a:buChar char=""/>
              <a:defRPr sz="14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algn="l" indent="-228600" lvl="3" marL="1600200">
              <a:spcBef>
                <a:spcPts val="1000"/>
              </a:spcBef>
              <a:buClr>
                <a:schemeClr val="accent1"/>
              </a:buClr>
              <a:buFont typeface="Wingdings 3"/>
              <a:buChar char=""/>
              <a:defRPr sz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algn="l" indent="-228600" lvl="4" marL="2057400">
              <a:spcBef>
                <a:spcPts val="1000"/>
              </a:spcBef>
              <a:buClr>
                <a:schemeClr val="accent1"/>
              </a:buClr>
              <a:buFont typeface="Wingdings 3"/>
              <a:buChar char=""/>
              <a:defRPr sz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algn="l" indent="-228600" lvl="5" marL="25146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/>
              <a:buChar char="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algn="l" indent="-228600" lvl="6" marL="29718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/>
              <a:buChar char="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algn="l" indent="-228600" lvl="7" marL="34290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/>
              <a:buChar char="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algn="l" indent="-228600" lvl="8" marL="3886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/>
              <a:buChar char="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sz="1100">
                <a:latin typeface="Times New Roman"/>
                <a:ea typeface="Times New Roman"/>
                <a:cs typeface="Times New Roman"/>
              </a:rPr>
              <a:t>    </a:t>
            </a:r>
            <a:r>
              <a:rPr b="true" sz="2000">
                <a:solidFill>
                  <a:srgbClr val="EC1E0E"/>
                </a:solidFill>
                <a:latin typeface="Times New Roman"/>
                <a:ea typeface="Times New Roman"/>
                <a:cs typeface="Times New Roman"/>
              </a:rPr>
              <a:t>Родитель (законный представитель) предоставляет следующие документы:</a:t>
            </a:r>
          </a:p>
          <a:p>
            <a:r>
              <a:rPr b="true" sz="2000">
                <a:latin typeface="Times New Roman"/>
                <a:ea typeface="Times New Roman"/>
                <a:cs typeface="Times New Roman"/>
              </a:rPr>
              <a:t>Оригинал документа, удостоверяющего личность родителя (законного представителя), или оригинал документа, удостоверяющего личность иностранного гражданина;</a:t>
            </a:r>
          </a:p>
          <a:p>
            <a:r>
              <a:rPr b="true" sz="2000">
                <a:latin typeface="Times New Roman"/>
                <a:ea typeface="Times New Roman"/>
                <a:cs typeface="Times New Roman"/>
              </a:rPr>
              <a:t>Оригинал свидетельства о рождении ребёнка или документ, подтверждающий родство заявителя.</a:t>
            </a:r>
          </a:p>
          <a:p>
            <a:pPr>
              <a:buNone/>
            </a:pPr>
          </a:p>
        </p:txBody>
      </p:sp>
    </p:spTree>
  </p:cSld>
</p:sld>
</file>

<file path=ppt/slides/slide20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567" name="GroupShape 56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68" name="Shape 568"/>
          <p:cNvSpPr txBox="true"/>
          <p:nvPr isPhoto="false"/>
        </p:nvSpPr>
        <p:spPr>
          <a:xfrm flipH="false" flipV="false" rot="0">
            <a:off x="1258888" y="1268413"/>
            <a:ext cx="7343775" cy="3735387"/>
          </a:xfrm>
          <a:prstGeom prst="rect">
            <a:avLst/>
          </a:prstGeom>
          <a:noFill/>
          <a:ln>
            <a:prstDash val="solid"/>
          </a:ln>
        </p:spPr>
        <p:txBody>
          <a:bodyPr anchor="ctr" bIns="45720" lIns="91440" rIns="91440" tIns="45720"/>
          <a:lstStyle>
            <a:defPPr/>
            <a:lvl1pPr algn="l" lvl="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 indent="-342900" marL="342900">
              <a:buChar char="•"/>
            </a:pPr>
            <a:r>
              <a:rPr b="true" sz="2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Внеурочная деятельность</a:t>
            </a:r>
          </a:p>
          <a:p>
            <a:pPr indent="-342900" marL="342900"/>
            <a:r>
              <a:rPr sz="2400">
                <a:latin typeface="Times New Roman"/>
                <a:ea typeface="Times New Roman"/>
                <a:cs typeface="Times New Roman"/>
              </a:rPr>
              <a:t> </a:t>
            </a:r>
            <a:r>
              <a:rPr b="true" sz="2400">
                <a:latin typeface="Times New Roman"/>
                <a:ea typeface="Times New Roman"/>
                <a:cs typeface="Times New Roman"/>
              </a:rPr>
              <a:t>      - </a:t>
            </a:r>
            <a:r>
              <a:rPr b="true" sz="2400">
                <a:solidFill>
                  <a:srgbClr val="4B4BC1"/>
                </a:solidFill>
                <a:latin typeface="Times New Roman"/>
                <a:ea typeface="Times New Roman"/>
                <a:cs typeface="Times New Roman"/>
              </a:rPr>
              <a:t>программа «Разговоры о важном»</a:t>
            </a:r>
            <a:r>
              <a:rPr sz="2400">
                <a:solidFill>
                  <a:srgbClr val="4B4BC1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  <a:p>
            <a:pPr indent="-342900" marL="342900"/>
            <a:r>
              <a:rPr b="true" sz="2400">
                <a:solidFill>
                  <a:srgbClr val="4B4BC1"/>
                </a:solidFill>
                <a:latin typeface="Times New Roman"/>
                <a:ea typeface="Times New Roman"/>
                <a:cs typeface="Times New Roman"/>
              </a:rPr>
              <a:t>       - профориентация</a:t>
            </a:r>
          </a:p>
          <a:p>
            <a:pPr indent="-342900" marL="342900"/>
            <a:r>
              <a:rPr b="true" sz="2400">
                <a:solidFill>
                  <a:srgbClr val="4B4BC1"/>
                </a:solidFill>
                <a:latin typeface="Times New Roman"/>
                <a:ea typeface="Times New Roman"/>
                <a:cs typeface="Times New Roman"/>
              </a:rPr>
              <a:t>       - развитие личности школьников</a:t>
            </a:r>
            <a:endParaRPr b="true"/>
          </a:p>
          <a:p>
            <a:pPr indent="-342900" marL="342900">
              <a:buChar char="•"/>
            </a:pPr>
            <a:r>
              <a:rPr b="true" sz="2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Группы продлённого дня (ГПД)</a:t>
            </a:r>
          </a:p>
          <a:p>
            <a:pPr indent="-342900" marL="342900">
              <a:buChar char="•"/>
            </a:pPr>
            <a:r>
              <a:rPr b="true" sz="28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Занятия в кружках и студиях дополнительного образования</a:t>
            </a:r>
          </a:p>
          <a:p>
            <a:pPr indent="-342900" marL="342900"/>
            <a:endParaRPr i="true" sz="3200">
              <a:solidFill>
                <a:srgbClr val="FF0066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hidden="false" id="569" name="Shape 569"/>
          <p:cNvSpPr txBox="true"/>
          <p:nvPr isPhoto="false"/>
        </p:nvSpPr>
        <p:spPr>
          <a:xfrm flipH="false" flipV="false" rot="0">
            <a:off x="1403350" y="260350"/>
            <a:ext cx="5616575" cy="804863"/>
          </a:xfrm>
          <a:prstGeom prst="rect">
            <a:avLst/>
          </a:prstGeom>
        </p:spPr>
        <p:txBody>
          <a:bodyPr bIns="45720" lIns="91440" rIns="91440" tIns="45720"/>
          <a:lstStyle>
            <a:defPPr/>
            <a:lvl1pPr algn="l" lvl="0">
              <a:defRPr sz="3600">
                <a:solidFill>
                  <a:srgbClr val="1581AA"/>
                </a:solidFill>
                <a:latin typeface="+mj-lt"/>
                <a:ea typeface="+mj-ea"/>
                <a:cs typeface="+mj-cs"/>
              </a:defRPr>
            </a:lvl1pPr>
            <a:lvl2pPr algn="l" indent="0" lvl="1" marL="457200">
              <a:defRPr sz="3600">
                <a:solidFill>
                  <a:srgbClr val="1581AA"/>
                </a:solidFill>
                <a:latin typeface="Century Gothic"/>
                <a:ea typeface="Century Gothic"/>
                <a:cs typeface="Century Gothic"/>
              </a:defRPr>
            </a:lvl2pPr>
            <a:lvl3pPr algn="l" indent="0" lvl="2" marL="914400">
              <a:defRPr sz="3600">
                <a:solidFill>
                  <a:srgbClr val="1581AA"/>
                </a:solidFill>
                <a:latin typeface="Century Gothic"/>
                <a:ea typeface="Century Gothic"/>
                <a:cs typeface="Century Gothic"/>
              </a:defRPr>
            </a:lvl3pPr>
            <a:lvl4pPr algn="l" indent="0" lvl="3" marL="1371600">
              <a:defRPr sz="3600">
                <a:solidFill>
                  <a:srgbClr val="1581AA"/>
                </a:solidFill>
                <a:latin typeface="Century Gothic"/>
                <a:ea typeface="Century Gothic"/>
                <a:cs typeface="Century Gothic"/>
              </a:defRPr>
            </a:lvl4pPr>
            <a:lvl5pPr algn="l" indent="0" lvl="4" marL="1828800">
              <a:defRPr sz="3600">
                <a:solidFill>
                  <a:srgbClr val="1581AA"/>
                </a:solidFill>
                <a:latin typeface="Century Gothic"/>
                <a:ea typeface="Century Gothic"/>
                <a:cs typeface="Century Gothic"/>
              </a:defRPr>
            </a:lvl5pPr>
            <a:lvl6pPr algn="l" indent="0" lvl="5" marL="2286000">
              <a:defRPr>
                <a:solidFill>
                  <a:schemeClr val="tx2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2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2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2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b="true" sz="32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Вторая половина дня</a:t>
            </a:r>
            <a:endParaRPr i="true" sz="3200">
              <a:solidFill>
                <a:srgbClr val="990099"/>
              </a:solidFill>
            </a:endParaRPr>
          </a:p>
        </p:txBody>
      </p:sp>
      <p:pic>
        <p:nvPicPr>
          <p:cNvPr hidden="false" id="571" name="Picture 571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7884368" y="197031"/>
            <a:ext cx="1112293" cy="885235"/>
          </a:xfrm>
          <a:prstGeom prst="rect">
            <a:avLst/>
          </a:prstGeom>
          <a:ln>
            <a:noFill/>
          </a:ln>
        </p:spPr>
      </p:pic>
      <p:pic>
        <p:nvPicPr>
          <p:cNvPr hidden="false" id="573" name="Picture 573"/>
          <p:cNvPicPr preferRelativeResize="true"/>
          <p:nvPr isPhoto="false"/>
        </p:nvPicPr>
        <p:blipFill>
          <a:blip r:embed="rId2"/>
          <a:stretch/>
        </p:blipFill>
        <p:spPr>
          <a:xfrm flipH="false" flipV="false" rot="0">
            <a:off x="1528762" y="4509120"/>
            <a:ext cx="2827213" cy="2111322"/>
          </a:xfrm>
          <a:prstGeom prst="rect">
            <a:avLst/>
          </a:prstGeom>
          <a:ln w="9525">
            <a:noFill/>
            <a:headEnd len="med" type="none" w="med"/>
            <a:tailEnd len="med" type="none" w="med"/>
          </a:ln>
        </p:spPr>
      </p:pic>
      <p:pic>
        <p:nvPicPr>
          <p:cNvPr hidden="false" id="575" name="Picture 575"/>
          <p:cNvPicPr preferRelativeResize="true"/>
          <p:nvPr isPhoto="false"/>
        </p:nvPicPr>
        <p:blipFill>
          <a:blip r:embed="rId3"/>
          <a:stretch/>
        </p:blipFill>
        <p:spPr>
          <a:xfrm flipH="false" flipV="false" rot="0">
            <a:off x="5220072" y="4536174"/>
            <a:ext cx="3004418" cy="2088703"/>
          </a:xfrm>
          <a:prstGeom prst="rect">
            <a:avLst/>
          </a:prstGeom>
          <a:ln>
            <a:noFill/>
          </a:ln>
        </p:spPr>
      </p:pic>
    </p:spTree>
  </p:cSld>
</p:sld>
</file>

<file path=ppt/slides/slide2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576" name="GroupShape 57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578" name="Picture 578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236538" y="223838"/>
            <a:ext cx="1949450" cy="1611312"/>
          </a:xfrm>
          <a:prstGeom prst="rect">
            <a:avLst/>
          </a:prstGeom>
          <a:ln>
            <a:noFill/>
          </a:ln>
        </p:spPr>
      </p:pic>
      <p:grpSp>
        <p:nvGrpSpPr>
          <p:cNvPr hidden="false" id="579" name="Shape 579"/>
          <p:cNvGrpSpPr/>
          <p:nvPr isPhoto="false"/>
        </p:nvGrpSpPr>
        <p:grpSpPr>
          <a:xfrm flipH="false" flipV="false" rot="0">
            <a:off x="-252413" y="4365625"/>
            <a:ext cx="7334251" cy="4052887"/>
            <a:chOff x="0" y="0"/>
            <a:chExt cx="7334251" cy="4052887"/>
          </a:xfrm>
        </p:grpSpPr>
        <p:sp>
          <p:nvSpPr>
            <p:cNvPr hidden="false" id="580" name="Shape 580"/>
            <p:cNvSpPr txBox="false"/>
            <p:nvPr isPhoto="false"/>
          </p:nvSpPr>
          <p:spPr>
            <a:xfrm flipH="false" flipV="false" rot="0">
              <a:off x="0" y="134320"/>
              <a:ext cx="7334251" cy="3918567"/>
            </a:xfrm>
            <a:prstGeom prst="rect">
              <a:avLst/>
            </a:prstGeom>
            <a:noFill/>
            <a:ln w="9525">
              <a:noFill/>
              <a:headEnd len="med" type="none" w="med"/>
              <a:tailEnd len="med" type="none" w="med"/>
            </a:ln>
          </p:spPr>
          <p:txBody>
            <a:bodyPr bIns="45720" lIns="91440" rIns="91440" tIns="45720"/>
            <a:p>
              <a:pPr algn="l"/>
              <a:endParaRPr>
                <a:solidFill>
                  <a:schemeClr val="tx1"/>
                </a:solidFill>
                <a:latin typeface="Arial"/>
                <a:ea typeface="Arial"/>
                <a:cs typeface="Arial"/>
              </a:endParaRPr>
            </a:p>
          </p:txBody>
        </p:sp>
        <p:pic>
          <p:nvPicPr>
            <p:cNvPr hidden="false" id="582" name="Picture 582"/>
            <p:cNvPicPr preferRelativeResize="true"/>
            <p:nvPr isPhoto="false"/>
          </p:nvPicPr>
          <p:blipFill>
            <a:blip r:embed="rId2"/>
            <a:stretch/>
          </p:blipFill>
          <p:spPr>
            <a:xfrm flipH="false" flipV="false" rot="0">
              <a:off x="4184961" y="0"/>
              <a:ext cx="1367686" cy="2273931"/>
            </a:xfrm>
            <a:prstGeom prst="rect">
              <a:avLst/>
            </a:prstGeom>
            <a:ln w="9525">
              <a:noFill/>
              <a:headEnd len="med" type="none" w="med"/>
              <a:tailEnd len="med" type="none" w="med"/>
            </a:ln>
          </p:spPr>
        </p:pic>
      </p:grpSp>
      <p:sp>
        <p:nvSpPr>
          <p:cNvPr hidden="false" id="583" name="Shape 583"/>
          <p:cNvSpPr txBox="false"/>
          <p:nvPr isPhoto="false"/>
        </p:nvSpPr>
        <p:spPr>
          <a:xfrm flipH="false" flipV="false" rot="0">
            <a:off x="5796136" y="3087372"/>
            <a:ext cx="3014663" cy="22739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olid"/>
            <a:headEnd len="med" type="none" w="med"/>
            <a:tailEnd len="med" type="none" w="med"/>
          </a:ln>
        </p:spPr>
        <p:txBody>
          <a:bodyPr bIns="41473" lIns="82945" rIns="82945" tIns="41473"/>
          <a:lstStyle>
            <a:defPPr/>
            <a:lvl1pPr algn="l" lvl="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 algn="l">
              <a:lnSpc>
                <a:spcPct val="93000"/>
              </a:lnSpc>
            </a:pPr>
            <a:r>
              <a:rPr sz="29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Специалисты: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indent="-414726" marL="414726">
              <a:lnSpc>
                <a:spcPct val="93000"/>
              </a:lnSpc>
              <a:buClr>
                <a:srgbClr val="000000"/>
              </a:buClr>
              <a:buFont typeface="Arial"/>
              <a:buChar char="•"/>
            </a:pPr>
            <a:r>
              <a:rPr sz="29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педагоги-психологи; </a:t>
            </a:r>
          </a:p>
          <a:p>
            <a:pPr indent="-414726" marL="414726">
              <a:lnSpc>
                <a:spcPct val="93000"/>
              </a:lnSpc>
              <a:buClr>
                <a:srgbClr val="000000"/>
              </a:buClr>
              <a:buFont typeface="Arial"/>
              <a:buChar char="•"/>
            </a:pPr>
            <a:r>
              <a:rPr sz="29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классные руководители</a:t>
            </a:r>
          </a:p>
        </p:txBody>
      </p:sp>
      <p:sp>
        <p:nvSpPr>
          <p:cNvPr hidden="false" id="584" name="Shape 584"/>
          <p:cNvSpPr txBox="true"/>
          <p:nvPr isPhoto="false"/>
        </p:nvSpPr>
        <p:spPr>
          <a:xfrm flipH="false" flipV="false" rot="0">
            <a:off x="611188" y="2109788"/>
            <a:ext cx="5113337" cy="2114550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1473" lIns="82945" rIns="82945" tIns="41473">
            <a:spAutoFit/>
          </a:bodyPr>
          <a:p>
            <a:pPr algn="l"/>
            <a:r>
              <a:rPr b="true" sz="2200">
                <a:solidFill>
                  <a:srgbClr val="990000"/>
                </a:solidFill>
                <a:latin typeface="Times New Roman"/>
                <a:ea typeface="Times New Roman"/>
                <a:cs typeface="Times New Roman"/>
              </a:rPr>
              <a:t>Цель</a:t>
            </a:r>
            <a:r>
              <a:rPr sz="22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– </a:t>
            </a:r>
            <a:r>
              <a:rPr b="true" sz="2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сохранение и укрепление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b="true" sz="2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психологического здоровья ребенка. 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b="true" sz="2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Коррекционно-развивающая помощь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b="true" sz="2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ребенку при трудностях в освоении 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b="true" sz="2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программного материала и 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b="true" sz="220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при состоянии дезадаптации.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585" name="Shape 585"/>
          <p:cNvSpPr txBox="false"/>
          <p:nvPr isPhoto="false"/>
        </p:nvSpPr>
        <p:spPr>
          <a:xfrm flipH="false" flipV="false" rot="0">
            <a:off x="1908175" y="484188"/>
            <a:ext cx="6323012" cy="954087"/>
          </a:xfrm>
          <a:prstGeom prst="rect">
            <a:avLst/>
          </a:prstGeom>
        </p:spPr>
        <p:txBody>
          <a:bodyPr bIns="45720" lIns="91440" rIns="91440" tIns="45720">
            <a:spAutoFit/>
          </a:bodyPr>
          <a:p>
            <a:pPr algn="ctr"/>
            <a:r>
              <a:rPr b="true" sz="2800">
                <a:solidFill>
                  <a:srgbClr val="AE361E"/>
                </a:solidFill>
                <a:latin typeface="Times New Roman"/>
                <a:ea typeface="Times New Roman"/>
                <a:cs typeface="Times New Roman"/>
              </a:rPr>
              <a:t>Служба психолого-педагогического сопровождения</a:t>
            </a:r>
            <a:endParaRPr i="true" sz="2800">
              <a:solidFill>
                <a:srgbClr val="AE361E"/>
              </a:solidFill>
              <a:latin typeface="Arial"/>
              <a:ea typeface="Arial"/>
              <a:cs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586" name="GroupShape 58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87" name="Shape 587"/>
          <p:cNvSpPr txBox="true"/>
          <p:nvPr isPhoto="false">
            <p:ph idx="2" type="title"/>
          </p:nvPr>
        </p:nvSpPr>
        <p:spPr>
          <a:xfrm flipH="false" flipV="false" rot="0">
            <a:off x="922958" y="332656"/>
            <a:ext cx="7920037" cy="3096344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algn="ctr">
              <a:spcAft>
                <a:spcPts val="0"/>
              </a:spcAft>
            </a:pPr>
            <a:r>
              <a:rPr b="true" sz="24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САЙТ   НАШЕЙ   ШКОЛЫ,   НА   КОТОРОМ   ВЫ  НАЙДЁТЕ   ВСЮ    ИНТЕРЕСУЮЩУЮ  ВАС ИНФОРМАЦИЮ :</a:t>
            </a:r>
            <a:br>
              <a:rPr sz="280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br>
              <a:rPr sz="280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b="true" sz="28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адрес сайта школы </a:t>
            </a:r>
            <a:br>
              <a:rPr sz="280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sz="200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https://sh-valeryanovskayar897.gosweb.gosuslugi.ru/ofitsialno/dokumenty/</a:t>
            </a:r>
            <a:endParaRPr b="true" sz="5400">
              <a:solidFill>
                <a:srgbClr val="002060"/>
              </a:solidFill>
            </a:endParaRPr>
          </a:p>
        </p:txBody>
      </p:sp>
      <p:sp>
        <p:nvSpPr>
          <p:cNvPr hidden="false" id="588" name="Shape 588"/>
          <p:cNvSpPr txBox="false"/>
          <p:nvPr isPhoto="false"/>
        </p:nvSpPr>
        <p:spPr>
          <a:xfrm flipH="false" flipV="false" rot="0">
            <a:off x="900113" y="3573463"/>
            <a:ext cx="7775575" cy="646112"/>
          </a:xfrm>
          <a:prstGeom prst="rect">
            <a:avLst/>
          </a:prstGeom>
        </p:spPr>
        <p:txBody>
          <a:bodyPr bIns="45720" lIns="91440" rIns="91440" tIns="45720">
            <a:spAutoFit/>
          </a:bodyPr>
          <a:p>
            <a:pPr algn="ctr"/>
            <a:endParaRPr b="true" sz="3600">
              <a:solidFill>
                <a:srgbClr val="000066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hidden="false" id="590" name="Picture 590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2653940" y="3212976"/>
            <a:ext cx="4458072" cy="3199090"/>
          </a:xfrm>
          <a:prstGeom prst="rect">
            <a:avLst/>
          </a:prstGeom>
        </p:spPr>
      </p:pic>
    </p:spTree>
  </p:cSld>
</p:sld>
</file>

<file path=ppt/slides/slide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479" name="GroupShape 47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80" name="Shape 480"/>
          <p:cNvSpPr txBox="false"/>
          <p:nvPr isPhoto="false"/>
        </p:nvSpPr>
        <p:spPr>
          <a:xfrm flipH="false" flipV="false" rot="0">
            <a:off x="755576" y="704850"/>
            <a:ext cx="7413698" cy="708025"/>
          </a:xfrm>
          <a:prstGeom prst="rect">
            <a:avLst/>
          </a:prstGeom>
          <a:ln w="3175">
            <a:solidFill>
              <a:schemeClr val="accent1"/>
            </a:solidFill>
            <a:prstDash val="solid"/>
          </a:ln>
        </p:spPr>
        <p:style>
          <a:lnRef idx="0"/>
          <a:fillRef idx="1">
            <a:schemeClr val="lt1"/>
          </a:fillRef>
          <a:effectRef idx="0"/>
          <a:fontRef idx="none"/>
        </p:style>
        <p:txBody>
          <a:bodyPr anchor="ctr" bIns="45720" lIns="91440" rIns="91440" tIns="45720"/>
          <a:p>
            <a:pPr algn="ctr"/>
            <a:r>
              <a:rPr b="true" sz="2000">
                <a:solidFill>
                  <a:srgbClr val="843606"/>
                </a:solidFill>
                <a:latin typeface="Times New Roman"/>
                <a:ea typeface="Times New Roman"/>
                <a:cs typeface="Times New Roman"/>
              </a:rPr>
              <a:t>Подача заявлений осуществляется:</a:t>
            </a:r>
            <a:endParaRPr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481" name="Shape 481"/>
          <p:cNvSpPr txBox="true"/>
          <p:nvPr isPhoto="false"/>
        </p:nvSpPr>
        <p:spPr>
          <a:xfrm flipH="false" flipV="false" rot="0">
            <a:off x="1158875" y="223838"/>
            <a:ext cx="7259638" cy="522287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>
            <a:spAutoFit/>
          </a:bodyPr>
          <a:p>
            <a:pPr algn="ctr"/>
            <a:r>
              <a:rPr b="true" sz="2800">
                <a:solidFill>
                  <a:srgbClr val="843606"/>
                </a:solidFill>
                <a:latin typeface="Times New Roman"/>
                <a:ea typeface="Times New Roman"/>
                <a:cs typeface="Times New Roman"/>
              </a:rPr>
              <a:t>Способы подачи заявлений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hidden="false" id="483" name="Picture 483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1142976" y="1714488"/>
            <a:ext cx="7149530" cy="4786346"/>
          </a:xfrm>
          <a:prstGeom prst="rect">
            <a:avLst/>
          </a:prstGeom>
        </p:spPr>
      </p:pic>
    </p:spTree>
  </p:cSld>
</p:sld>
</file>

<file path=ppt/slides/slide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484" name="GroupShape 48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486" name="Picture 486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755650" y="620713"/>
            <a:ext cx="8137525" cy="5832475"/>
          </a:xfrm>
          <a:prstGeom prst="rect">
            <a:avLst/>
          </a:prstGeom>
          <a:ln w="9525">
            <a:noFill/>
            <a:headEnd len="med" type="none" w="med"/>
            <a:tailEnd len="med" type="none" w="med"/>
          </a:ln>
        </p:spPr>
      </p:pic>
    </p:spTree>
  </p:cSld>
</p:sld>
</file>

<file path=ppt/slides/slide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487" name="GroupShape 48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88" name="Shape 488"/>
          <p:cNvSpPr txBox="false"/>
          <p:nvPr isPhoto="false"/>
        </p:nvSpPr>
        <p:spPr>
          <a:xfrm flipH="false" flipV="false" rot="0">
            <a:off x="1763713" y="358775"/>
            <a:ext cx="6767511" cy="479425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>
            <a:spAutoFit/>
          </a:bodyPr>
          <a:p>
            <a:pPr algn="ctr" indent="-609600" marL="609600">
              <a:lnSpc>
                <a:spcPct val="90000"/>
              </a:lnSpc>
            </a:pPr>
            <a:r>
              <a:rPr b="true" sz="28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Этапы подачи заявлений </a:t>
            </a:r>
            <a:endParaRPr b="true" sz="2800">
              <a:solidFill>
                <a:srgbClr val="9A2F1A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hidden="false" id="489" name="Shape 489"/>
          <p:cNvSpPr txBox="false"/>
          <p:nvPr isPhoto="false"/>
        </p:nvSpPr>
        <p:spPr>
          <a:xfrm flipH="false" flipV="false" rot="0">
            <a:off x="1116013" y="4410412"/>
            <a:ext cx="8085136" cy="1015662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 wrap="square">
            <a:spAutoFit/>
          </a:bodyPr>
          <a:lstStyle>
            <a:defPPr/>
            <a:lvl1pPr algn="l" lvl="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buFont typeface="Wingdings"/>
              <a:buChar char="Ø"/>
            </a:pPr>
            <a:r>
              <a:rPr b="true" sz="2000">
                <a:solidFill>
                  <a:srgbClr val="132C48"/>
                </a:solidFill>
                <a:latin typeface="Times New Roman"/>
                <a:ea typeface="Times New Roman"/>
                <a:cs typeface="Times New Roman"/>
              </a:rPr>
              <a:t>      название населённого пункта: </a:t>
            </a:r>
            <a:r>
              <a:rPr b="true" sz="2000">
                <a:solidFill>
                  <a:srgbClr val="132C48"/>
                </a:solidFill>
                <a:latin typeface="Times New Roman"/>
                <a:ea typeface="Times New Roman"/>
                <a:cs typeface="Times New Roman"/>
              </a:rPr>
              <a:t>с.Валерьяновка</a:t>
            </a:r>
            <a:br>
              <a:rPr b="true" sz="2000">
                <a:solidFill>
                  <a:srgbClr val="132C48"/>
                </a:solidFill>
                <a:latin typeface="Times New Roman"/>
                <a:ea typeface="Times New Roman"/>
                <a:cs typeface="Times New Roman"/>
              </a:rPr>
            </a:br>
            <a:r>
              <a:rPr b="true" sz="2000">
                <a:solidFill>
                  <a:srgbClr val="132C48"/>
                </a:solidFill>
                <a:latin typeface="Times New Roman"/>
                <a:ea typeface="Times New Roman"/>
                <a:cs typeface="Times New Roman"/>
              </a:rPr>
              <a:t>         название улицы, номер дома: </a:t>
            </a:r>
            <a:r>
              <a:rPr b="true" sz="2000">
                <a:solidFill>
                  <a:srgbClr val="132C48"/>
                </a:solidFill>
                <a:latin typeface="Times New Roman"/>
                <a:ea typeface="Times New Roman"/>
                <a:cs typeface="Times New Roman"/>
              </a:rPr>
              <a:t>ул.Ленина</a:t>
            </a:r>
            <a:r>
              <a:rPr b="true" sz="2000">
                <a:solidFill>
                  <a:srgbClr val="132C48"/>
                </a:solidFill>
                <a:latin typeface="Times New Roman"/>
                <a:ea typeface="Times New Roman"/>
                <a:cs typeface="Times New Roman"/>
              </a:rPr>
              <a:t>, д.34 а</a:t>
            </a:r>
            <a:br>
              <a:rPr b="true" sz="2000">
                <a:solidFill>
                  <a:srgbClr val="132C48"/>
                </a:solidFill>
                <a:latin typeface="Times New Roman"/>
                <a:ea typeface="Times New Roman"/>
                <a:cs typeface="Times New Roman"/>
              </a:rPr>
            </a:br>
            <a:r>
              <a:rPr b="true" sz="2000">
                <a:solidFill>
                  <a:srgbClr val="132C48"/>
                </a:solidFill>
                <a:latin typeface="Times New Roman"/>
                <a:ea typeface="Times New Roman"/>
                <a:cs typeface="Times New Roman"/>
              </a:rPr>
              <a:t>           </a:t>
            </a:r>
            <a:endParaRPr b="true" sz="2400">
              <a:solidFill>
                <a:srgbClr val="132C48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hidden="false" id="490" name="Shape 490"/>
          <p:cNvSpPr txBox="true"/>
          <p:nvPr isPhoto="false"/>
        </p:nvSpPr>
        <p:spPr>
          <a:xfrm flipH="false" flipV="false" rot="0">
            <a:off x="1186656" y="3837493"/>
            <a:ext cx="6770688" cy="500062"/>
          </a:xfrm>
          <a:prstGeom prst="rect">
            <a:avLst/>
          </a:prstGeom>
        </p:spPr>
        <p:txBody>
          <a:bodyPr bIns="45720" lIns="91440" rIns="91440" tIns="45720">
            <a:normAutofit fontScale="100%" lnSpcReduction="0%"/>
          </a:bodyPr>
          <a:lstStyle>
            <a:defPPr/>
            <a:lvl1pPr algn="l" lvl="0">
              <a:defRPr sz="3600">
                <a:solidFill>
                  <a:srgbClr val="1581AA"/>
                </a:solidFill>
                <a:latin typeface="+mj-lt"/>
                <a:ea typeface="+mj-ea"/>
                <a:cs typeface="+mj-cs"/>
              </a:defRPr>
            </a:lvl1pPr>
            <a:lvl2pPr algn="l" indent="0" lvl="1" marL="457200">
              <a:defRPr sz="3600">
                <a:solidFill>
                  <a:srgbClr val="1581AA"/>
                </a:solidFill>
                <a:latin typeface="Century Gothic"/>
                <a:ea typeface="Century Gothic"/>
                <a:cs typeface="Century Gothic"/>
              </a:defRPr>
            </a:lvl2pPr>
            <a:lvl3pPr algn="l" indent="0" lvl="2" marL="914400">
              <a:defRPr sz="3600">
                <a:solidFill>
                  <a:srgbClr val="1581AA"/>
                </a:solidFill>
                <a:latin typeface="Century Gothic"/>
                <a:ea typeface="Century Gothic"/>
                <a:cs typeface="Century Gothic"/>
              </a:defRPr>
            </a:lvl3pPr>
            <a:lvl4pPr algn="l" indent="0" lvl="3" marL="1371600">
              <a:defRPr sz="3600">
                <a:solidFill>
                  <a:srgbClr val="1581AA"/>
                </a:solidFill>
                <a:latin typeface="Century Gothic"/>
                <a:ea typeface="Century Gothic"/>
                <a:cs typeface="Century Gothic"/>
              </a:defRPr>
            </a:lvl4pPr>
            <a:lvl5pPr algn="l" indent="0" lvl="4" marL="1828800">
              <a:defRPr sz="3600">
                <a:solidFill>
                  <a:srgbClr val="1581AA"/>
                </a:solidFill>
                <a:latin typeface="Century Gothic"/>
                <a:ea typeface="Century Gothic"/>
                <a:cs typeface="Century Gothic"/>
              </a:defRPr>
            </a:lvl5pPr>
            <a:lvl6pPr algn="l" indent="0" lvl="5" marL="2286000">
              <a:defRPr>
                <a:solidFill>
                  <a:schemeClr val="tx2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2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2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2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spcAft>
                <a:spcPts val="0"/>
              </a:spcAft>
            </a:pPr>
            <a:r>
              <a:rPr b="true" sz="2000">
                <a:solidFill>
                  <a:srgbClr val="843606"/>
                </a:solidFill>
                <a:latin typeface="Times New Roman"/>
                <a:ea typeface="Times New Roman"/>
                <a:cs typeface="Times New Roman"/>
              </a:rPr>
              <a:t>ГБОУ «Валерьяновская школа Волновахского м.о.»</a:t>
            </a:r>
          </a:p>
        </p:txBody>
      </p:sp>
      <p:sp>
        <p:nvSpPr>
          <p:cNvPr hidden="false" id="491" name="Shape 491"/>
          <p:cNvSpPr txBox="true"/>
          <p:nvPr isPhoto="false"/>
        </p:nvSpPr>
        <p:spPr>
          <a:xfrm flipH="false" flipV="false" rot="0">
            <a:off x="1116013" y="5056188"/>
            <a:ext cx="7632700" cy="369887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>
            <a:spAutoFit/>
          </a:bodyPr>
          <a:p>
            <a:pPr algn="l"/>
            <a:r>
              <a:rPr>
                <a:solidFill>
                  <a:schemeClr val="tx1"/>
                </a:solidFill>
                <a:latin typeface="Arial"/>
                <a:ea typeface="Arial"/>
                <a:cs typeface="Arial"/>
              </a:rPr>
              <a:t>__________________________________________________________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492" name="Shape 492"/>
          <p:cNvSpPr txBox="false"/>
          <p:nvPr isPhoto="false"/>
        </p:nvSpPr>
        <p:spPr>
          <a:xfrm flipH="false" flipV="false" rot="0">
            <a:off x="1270000" y="876300"/>
            <a:ext cx="7272338" cy="2566988"/>
          </a:xfrm>
          <a:prstGeom prst="rect">
            <a:avLst/>
          </a:prstGeom>
        </p:spPr>
        <p:txBody>
          <a:bodyPr bIns="45720" lIns="91440" rIns="91440" tIns="45720">
            <a:spAutoFit/>
          </a:bodyPr>
          <a:lstStyle>
            <a:defPPr/>
            <a:lvl1pPr algn="l" lvl="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 algn="just" indent="-609600" marL="609600">
              <a:lnSpc>
                <a:spcPct val="90000"/>
              </a:lnSpc>
              <a:buFont typeface="Arial"/>
              <a:buChar char="•"/>
            </a:pPr>
            <a:r>
              <a:rPr b="true" sz="2400">
                <a:latin typeface="Times New Roman"/>
                <a:ea typeface="Times New Roman"/>
                <a:cs typeface="Times New Roman"/>
              </a:rPr>
              <a:t>1 этап ( 01апреля 2024 - 30 июня 2024) </a:t>
            </a:r>
          </a:p>
          <a:p>
            <a:pPr algn="just">
              <a:lnSpc>
                <a:spcPct val="90000"/>
              </a:lnSpc>
            </a:pPr>
            <a:r>
              <a:rPr b="true" sz="2000">
                <a:latin typeface="Times New Roman"/>
                <a:ea typeface="Times New Roman"/>
                <a:cs typeface="Times New Roman"/>
              </a:rPr>
              <a:t>   </a:t>
            </a:r>
            <a:r>
              <a:rPr b="true" sz="2400">
                <a:latin typeface="Times New Roman"/>
                <a:ea typeface="Times New Roman"/>
                <a:cs typeface="Times New Roman"/>
              </a:rPr>
              <a:t>– </a:t>
            </a:r>
            <a:r>
              <a:rPr sz="2400">
                <a:latin typeface="Times New Roman"/>
                <a:ea typeface="Times New Roman"/>
                <a:cs typeface="Times New Roman"/>
              </a:rPr>
              <a:t>подача заявлений гражданами, чьи дети имеют преимущественное право при приеме в образовательную организацию (региональная и федеральная льгота) и дети проживающие на закреплённой территории.</a:t>
            </a:r>
          </a:p>
          <a:p>
            <a:pPr algn="just">
              <a:lnSpc>
                <a:spcPct val="90000"/>
              </a:lnSpc>
            </a:pPr>
            <a:r>
              <a:rPr sz="2400">
                <a:latin typeface="Times New Roman"/>
                <a:ea typeface="Times New Roman"/>
                <a:cs typeface="Times New Roman"/>
              </a:rPr>
              <a:t>   </a:t>
            </a:r>
          </a:p>
        </p:txBody>
      </p:sp>
    </p:spTree>
  </p:cSld>
</p:sld>
</file>

<file path=ppt/slides/slide6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493" name="GroupShape 49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94" name="Shape 494"/>
          <p:cNvSpPr txBox="true"/>
          <p:nvPr isPhoto="false">
            <p:ph idx="2" type="title"/>
          </p:nvPr>
        </p:nvSpPr>
        <p:spPr>
          <a:xfrm flipH="false" flipV="false" rot="0">
            <a:off x="1331913" y="333375"/>
            <a:ext cx="7777161" cy="95885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algn="ctr"/>
            <a:r>
              <a:rPr b="true" sz="28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Категории детей, имеющих преимущественное право при зачислении в 1 класс</a:t>
            </a:r>
            <a:br>
              <a:rPr b="true" sz="28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</a:br>
            <a:endParaRPr b="true" sz="2800">
              <a:solidFill>
                <a:srgbClr val="9A2F1A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hidden="false" id="495" name="Shape 495"/>
          <p:cNvSpPr txBox="true"/>
          <p:nvPr isPhoto="false">
            <p:ph idx="3" type="body"/>
          </p:nvPr>
        </p:nvSpPr>
        <p:spPr>
          <a:xfrm flipH="false" flipV="false" rot="0">
            <a:off x="900113" y="1196975"/>
            <a:ext cx="8208961" cy="446405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b="true" sz="2000">
                <a:latin typeface="Times New Roman"/>
                <a:ea typeface="Times New Roman"/>
                <a:cs typeface="Times New Roman"/>
              </a:rPr>
              <a:t>Дети военнослужащих</a:t>
            </a:r>
            <a:r>
              <a:rPr sz="2000">
                <a:latin typeface="Times New Roman"/>
                <a:ea typeface="Times New Roman"/>
                <a:cs typeface="Times New Roman"/>
              </a:rPr>
              <a:t> (Федеральный закон от 27.05.1998 № 76-ФЗ </a:t>
            </a:r>
            <a:br>
              <a:rPr sz="2000">
                <a:latin typeface="Times New Roman"/>
                <a:ea typeface="Times New Roman"/>
                <a:cs typeface="Times New Roman"/>
              </a:rPr>
            </a:br>
            <a:r>
              <a:rPr sz="2000">
                <a:latin typeface="Times New Roman"/>
                <a:ea typeface="Times New Roman"/>
                <a:cs typeface="Times New Roman"/>
              </a:rPr>
              <a:t>«О статусе военнослужащих» ст. 19 п. 6)</a:t>
            </a:r>
          </a:p>
          <a:p>
            <a:r>
              <a:rPr b="true" sz="2000">
                <a:latin typeface="Times New Roman"/>
                <a:ea typeface="Times New Roman"/>
                <a:cs typeface="Times New Roman"/>
              </a:rPr>
              <a:t>Дети сотрудников полиции </a:t>
            </a:r>
            <a:r>
              <a:rPr sz="2000">
                <a:latin typeface="Times New Roman"/>
                <a:ea typeface="Times New Roman"/>
                <a:cs typeface="Times New Roman"/>
              </a:rPr>
              <a:t>(Федеральный закон от 07.02.2011 № 3-ФЗ «О полиции» ст. 46 п. 6)</a:t>
            </a:r>
          </a:p>
          <a:p>
            <a:r>
              <a:rPr b="true" sz="2000">
                <a:latin typeface="Times New Roman"/>
                <a:ea typeface="Times New Roman"/>
                <a:cs typeface="Times New Roman"/>
              </a:rPr>
              <a:t>Дети сотрудников некоторых органов исполнительной власти </a:t>
            </a:r>
            <a:r>
              <a:rPr sz="2000">
                <a:latin typeface="Times New Roman"/>
                <a:ea typeface="Times New Roman"/>
                <a:cs typeface="Times New Roman"/>
              </a:rPr>
              <a:t>(Федеральный закон от 30.12.2012 № 283-ФЗ «О социальных гарантиях сотрудникам некоторых федеральных органов исполнительной власти и внесении изменений в отдельных законодательные акты РФ» ст. 3 п. 14)</a:t>
            </a:r>
          </a:p>
          <a:p>
            <a: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Полнородные и неполнородные брат и (или) сестра, которые обучаются в данной общеобразовательной организации (ФЗ от 02.07.2021 №310-ФЗ «О внесении изменений в ст.54 Семейного кодекса РФ и ст.36и 67 ФЗ «Об образовании в РФ»</a:t>
            </a:r>
          </a:p>
          <a:p>
            <a:r>
              <a:rPr sz="20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Дети, родитель которых занимает штатную должность в данной общеобразовательной организации (распоряжение комитета по образованию СПБ от 18.11.2014 № 5208-р)</a:t>
            </a:r>
          </a:p>
          <a:p>
            <a:br>
              <a:rPr sz="2000">
                <a:latin typeface="Times New Roman"/>
                <a:ea typeface="Times New Roman"/>
                <a:cs typeface="Times New Roman"/>
              </a:rPr>
            </a:br>
            <a:endParaRPr sz="2000">
              <a:latin typeface="Times New Roman"/>
              <a:ea typeface="Times New Roman"/>
              <a:cs typeface="Times New Roman"/>
            </a:endParaRPr>
          </a:p>
          <a:p>
            <a:endParaRPr sz="2000"/>
          </a:p>
        </p:txBody>
      </p:sp>
    </p:spTree>
  </p:cSld>
</p:sld>
</file>

<file path=ppt/slides/slide7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496" name="GroupShape 49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497" name="Shape 497"/>
          <p:cNvSpPr txBox="false"/>
          <p:nvPr isPhoto="false"/>
        </p:nvSpPr>
        <p:spPr>
          <a:xfrm flipH="false" flipV="false" rot="0">
            <a:off x="1475581" y="2636912"/>
            <a:ext cx="7200900" cy="1238250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>
            <a:spAutoFit/>
          </a:bodyPr>
          <a:lstStyle>
            <a:defPPr/>
            <a:lvl1pPr algn="l" lvl="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 algn="just" indent="-342900" marL="342900">
              <a:lnSpc>
                <a:spcPct val="90000"/>
              </a:lnSpc>
              <a:buFont typeface="Arial"/>
              <a:buChar char="•"/>
            </a:pPr>
            <a:r>
              <a:rPr b="true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 этап (с 06 июля 2024 – 05 сентября 2024) </a:t>
            </a:r>
          </a:p>
          <a:p>
            <a:pPr algn="just">
              <a:lnSpc>
                <a:spcPct val="90000"/>
              </a:lnSpc>
            </a:pPr>
            <a:r>
              <a:rPr b="true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 подача заявлений гражданами, чьи дети </a:t>
            </a:r>
          </a:p>
          <a:p>
            <a:pPr algn="just" indent="-609600" marL="609600">
              <a:lnSpc>
                <a:spcPct val="90000"/>
              </a:lnSpc>
            </a:pPr>
            <a:r>
              <a:rPr b="true" sz="24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 проживают </a:t>
            </a:r>
            <a:r>
              <a:rPr b="true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 закрепленной территории </a:t>
            </a:r>
          </a:p>
        </p:txBody>
      </p:sp>
      <p:sp>
        <p:nvSpPr>
          <p:cNvPr hidden="false" id="498" name="Shape 498"/>
          <p:cNvSpPr txBox="false"/>
          <p:nvPr isPhoto="false"/>
        </p:nvSpPr>
        <p:spPr>
          <a:xfrm flipH="false" flipV="false" rot="0">
            <a:off x="1188243" y="1052736"/>
            <a:ext cx="6767513" cy="479425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>
            <a:spAutoFit/>
          </a:bodyPr>
          <a:p>
            <a:pPr algn="ctr" indent="-609600" marL="609600">
              <a:lnSpc>
                <a:spcPct val="90000"/>
              </a:lnSpc>
            </a:pPr>
            <a:r>
              <a:rPr b="true" sz="28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Этапы подачи заявлений </a:t>
            </a:r>
            <a:endParaRPr b="true" sz="2800">
              <a:solidFill>
                <a:srgbClr val="9A2F1A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</p:sld>
</file>

<file path=ppt/slides/slide8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499" name="GroupShape 49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00" name="Shape 500"/>
          <p:cNvSpPr txBox="false"/>
          <p:nvPr isPhoto="false"/>
        </p:nvSpPr>
        <p:spPr>
          <a:xfrm flipH="false" flipV="false" rot="0">
            <a:off x="358775" y="0"/>
            <a:ext cx="8785225" cy="1079500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anchor="ctr" bIns="45720" lIns="91440" rIns="91440" tIns="45720"/>
          <a:p>
            <a:pPr algn="ctr"/>
            <a:r>
              <a:rPr b="true" sz="32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Предоставление документов </a:t>
            </a:r>
            <a:br>
              <a:rPr b="true" sz="32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</a:br>
            <a:r>
              <a:rPr b="true" sz="32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в образовательную организацию 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501" name="Shape 501"/>
          <p:cNvSpPr txBox="false"/>
          <p:nvPr isPhoto="false"/>
        </p:nvSpPr>
        <p:spPr>
          <a:xfrm flipH="false" flipV="false" rot="0">
            <a:off x="358775" y="1196975"/>
            <a:ext cx="8426450" cy="4464050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lstStyle>
            <a:defPPr/>
            <a:lvl1pPr algn="l" lvl="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 algn="just">
              <a:lnSpc>
                <a:spcPct val="90000"/>
              </a:lnSpc>
            </a:pPr>
            <a:r>
              <a:rPr sz="2600">
                <a:solidFill>
                  <a:schemeClr val="tx1"/>
                </a:solidFill>
                <a:latin typeface="Sylfaen"/>
                <a:ea typeface="Sylfaen"/>
                <a:cs typeface="Sylfaen"/>
              </a:rPr>
              <a:t>   </a:t>
            </a:r>
            <a:r>
              <a:rPr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осуществляется после получения родителем       приглашения в образовательную организацию с указанием даты и времени приема документов </a:t>
            </a:r>
            <a:r>
              <a:rPr b="true" sz="24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 следующие сроки:</a:t>
            </a:r>
            <a:endParaRPr sz="240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just" indent="-342900" marL="342900">
              <a:lnSpc>
                <a:spcPct val="90000"/>
              </a:lnSpc>
              <a:buFont typeface="Arial"/>
              <a:buChar char="•"/>
            </a:pPr>
            <a:r>
              <a:rPr b="true" sz="2600">
                <a:latin typeface="Times New Roman"/>
                <a:ea typeface="Times New Roman"/>
                <a:cs typeface="Times New Roman"/>
              </a:rPr>
              <a:t>на 1 этапе – не ранее 30 дней с даты начала приема, </a:t>
            </a:r>
            <a:br>
              <a:rPr b="true" sz="2600">
                <a:latin typeface="Times New Roman"/>
                <a:ea typeface="Times New Roman"/>
                <a:cs typeface="Times New Roman"/>
              </a:rPr>
            </a:br>
            <a:r>
              <a:rPr b="true" sz="2600">
                <a:latin typeface="Times New Roman"/>
                <a:ea typeface="Times New Roman"/>
                <a:cs typeface="Times New Roman"/>
              </a:rPr>
              <a:t>но не позднее  30 июня текущего года;</a:t>
            </a:r>
          </a:p>
          <a:p>
            <a:pPr algn="just">
              <a:lnSpc>
                <a:spcPct val="90000"/>
              </a:lnSpc>
            </a:pPr>
            <a:endParaRPr sz="2600">
              <a:latin typeface="Times New Roman"/>
              <a:ea typeface="Times New Roman"/>
              <a:cs typeface="Times New Roman"/>
            </a:endParaRPr>
          </a:p>
          <a:p>
            <a:pPr algn="just" indent="-342900" marL="342900">
              <a:lnSpc>
                <a:spcPct val="90000"/>
              </a:lnSpc>
              <a:buFont typeface="Arial"/>
              <a:buChar char="•"/>
            </a:pPr>
            <a:r>
              <a:rPr b="true" sz="2600">
                <a:latin typeface="Times New Roman"/>
                <a:ea typeface="Times New Roman"/>
                <a:cs typeface="Times New Roman"/>
              </a:rPr>
              <a:t>на 2 этапе </a:t>
            </a:r>
            <a:r>
              <a:rPr sz="2600">
                <a:latin typeface="Times New Roman"/>
                <a:ea typeface="Times New Roman"/>
                <a:cs typeface="Times New Roman"/>
              </a:rPr>
              <a:t>– </a:t>
            </a:r>
            <a:r>
              <a:rPr b="true" sz="2600">
                <a:latin typeface="Times New Roman"/>
                <a:ea typeface="Times New Roman"/>
                <a:cs typeface="Times New Roman"/>
              </a:rPr>
              <a:t>не ранее 10 дней </a:t>
            </a:r>
            <a:r>
              <a:rPr sz="2600">
                <a:latin typeface="Times New Roman"/>
                <a:ea typeface="Times New Roman"/>
                <a:cs typeface="Times New Roman"/>
              </a:rPr>
              <a:t>с даты начала приема, </a:t>
            </a:r>
            <a:br>
              <a:rPr sz="2600">
                <a:latin typeface="Times New Roman"/>
                <a:ea typeface="Times New Roman"/>
                <a:cs typeface="Times New Roman"/>
              </a:rPr>
            </a:br>
            <a:r>
              <a:rPr sz="2600">
                <a:latin typeface="Times New Roman"/>
                <a:ea typeface="Times New Roman"/>
                <a:cs typeface="Times New Roman"/>
              </a:rPr>
              <a:t>но </a:t>
            </a:r>
            <a:r>
              <a:rPr b="true" sz="2600">
                <a:latin typeface="Times New Roman"/>
                <a:ea typeface="Times New Roman"/>
                <a:cs typeface="Times New Roman"/>
              </a:rPr>
              <a:t>не позднее  30 дней </a:t>
            </a:r>
            <a:r>
              <a:rPr sz="2600">
                <a:latin typeface="Times New Roman"/>
                <a:ea typeface="Times New Roman"/>
                <a:cs typeface="Times New Roman"/>
              </a:rPr>
              <a:t>со дня подачи заявления;</a:t>
            </a:r>
          </a:p>
          <a:p>
            <a:pPr algn="just" indent="-342900" marL="342900">
              <a:lnSpc>
                <a:spcPct val="90000"/>
              </a:lnSpc>
              <a:buFont typeface="Arial"/>
              <a:buChar char="•"/>
            </a:pPr>
            <a:endParaRPr sz="260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b="true" sz="26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      Дата и время подачи заявления не имеет значения</a:t>
            </a:r>
            <a:endParaRPr sz="260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</p:sld>
</file>

<file path=ppt/slides/slide9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502" name="GroupShape 50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03" name="Shape 503"/>
          <p:cNvSpPr txBox="false"/>
          <p:nvPr isPhoto="false"/>
        </p:nvSpPr>
        <p:spPr>
          <a:xfrm flipH="false" flipV="false" rot="0">
            <a:off x="358775" y="260648"/>
            <a:ext cx="8785225" cy="1079500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anchor="ctr" bIns="45720" lIns="91440" rIns="91440" tIns="45720"/>
          <a:p>
            <a:pPr algn="ctr"/>
            <a:r>
              <a:rPr b="true" sz="32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Предоставление документов </a:t>
            </a:r>
            <a:br>
              <a:rPr b="true" sz="32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</a:br>
            <a:r>
              <a:rPr b="true" sz="3200">
                <a:solidFill>
                  <a:srgbClr val="9A2F1A"/>
                </a:solidFill>
                <a:latin typeface="Times New Roman"/>
                <a:ea typeface="Times New Roman"/>
                <a:cs typeface="Times New Roman"/>
              </a:rPr>
              <a:t>в образовательную организацию 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504" name="Shape 504"/>
          <p:cNvSpPr txBox="false"/>
          <p:nvPr isPhoto="false"/>
        </p:nvSpPr>
        <p:spPr>
          <a:xfrm flipH="false" flipV="false" rot="0">
            <a:off x="179387" y="1556792"/>
            <a:ext cx="8785225" cy="5148635"/>
          </a:xfrm>
          <a:prstGeom prst="rect">
            <a:avLst/>
          </a:prstGeom>
          <a:noFill/>
          <a:ln w="9525">
            <a:noFill/>
            <a:headEnd len="med" type="none" w="med"/>
            <a:tailEnd len="med" type="none" w="med"/>
          </a:ln>
        </p:spPr>
        <p:txBody>
          <a:bodyPr bIns="45720" lIns="91440" rIns="91440" tIns="45720"/>
          <a:lstStyle>
            <a:defPPr/>
            <a:lvl1pPr algn="l" lvl="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algn="l" indent="0" lvl="1" marL="457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algn="l" indent="0" lvl="2" marL="914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algn="l" indent="0" lvl="3" marL="1371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algn="l" indent="0" lvl="4" marL="18288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algn="l" indent="0" lvl="5" marL="22860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algn="l" indent="0" lvl="6" marL="27432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algn="l" indent="0" lvl="7" marL="32004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algn="l" indent="0" lvl="8" marL="3657600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 algn="just" indent="-342900" marL="342900">
              <a:lnSpc>
                <a:spcPct val="90000"/>
              </a:lnSpc>
              <a:buFont typeface="Arial"/>
              <a:buChar char="•"/>
            </a:pPr>
            <a:r>
              <a:rPr b="true" sz="2400">
                <a:solidFill>
                  <a:srgbClr val="EC1E0E"/>
                </a:solidFill>
                <a:latin typeface="Times New Roman"/>
                <a:ea typeface="Times New Roman"/>
                <a:cs typeface="Times New Roman"/>
              </a:rPr>
              <a:t>Документы предоставляются только в одну образовательную организацию</a:t>
            </a:r>
            <a:r>
              <a:rPr b="true" sz="2400">
                <a:latin typeface="Times New Roman"/>
                <a:ea typeface="Times New Roman"/>
                <a:cs typeface="Times New Roman"/>
              </a:rPr>
              <a:t> </a:t>
            </a:r>
            <a:r>
              <a:rPr sz="2400">
                <a:latin typeface="Times New Roman"/>
                <a:ea typeface="Times New Roman"/>
                <a:cs typeface="Times New Roman"/>
              </a:rPr>
              <a:t>– при получении приглашения из нескольких ОО родителям необходимо определиться с выбором школы;</a:t>
            </a:r>
          </a:p>
          <a:p>
            <a:pPr algn="just" indent="-342900" marL="342900">
              <a:lnSpc>
                <a:spcPct val="90000"/>
              </a:lnSpc>
              <a:buFont typeface="Arial"/>
              <a:buChar char="•"/>
            </a:pPr>
            <a:r>
              <a:rPr sz="2400">
                <a:latin typeface="Times New Roman"/>
                <a:ea typeface="Times New Roman"/>
                <a:cs typeface="Times New Roman"/>
              </a:rPr>
              <a:t>При подаче документов в одну из выбранных школ ребенок автоматически выбывает из списка других организаций;</a:t>
            </a:r>
          </a:p>
          <a:p>
            <a:pPr algn="just" indent="-342900" marL="342900">
              <a:lnSpc>
                <a:spcPct val="90000"/>
              </a:lnSpc>
              <a:buFont typeface="Arial"/>
              <a:buChar char="•"/>
            </a:pPr>
            <a:r>
              <a:rPr sz="240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</a:rPr>
              <a:t>Документы предоставляются </a:t>
            </a:r>
            <a:r>
              <a:rPr b="true" sz="240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</a:rPr>
              <a:t>лично</a:t>
            </a:r>
            <a:r>
              <a:rPr b="true" sz="2400">
                <a:latin typeface="Times New Roman"/>
                <a:ea typeface="Times New Roman"/>
                <a:cs typeface="Times New Roman"/>
              </a:rPr>
              <a:t> родителями</a:t>
            </a:r>
            <a:r>
              <a:rPr sz="2400">
                <a:latin typeface="Times New Roman"/>
                <a:ea typeface="Times New Roman"/>
                <a:cs typeface="Times New Roman"/>
              </a:rPr>
              <a:t> в соответствии с графиком приема документов; </a:t>
            </a:r>
          </a:p>
          <a:p>
            <a:pPr algn="just" indent="-342900" marL="342900">
              <a:lnSpc>
                <a:spcPct val="90000"/>
              </a:lnSpc>
              <a:buFont typeface="Arial"/>
              <a:buChar char="•"/>
            </a:pPr>
            <a:r>
              <a:rPr sz="240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</a:rPr>
              <a:t>В случае неявки </a:t>
            </a:r>
            <a:r>
              <a:rPr b="true" sz="240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</a:rPr>
              <a:t>родителя</a:t>
            </a:r>
            <a:r>
              <a:rPr b="true" sz="2400">
                <a:latin typeface="Times New Roman"/>
                <a:ea typeface="Times New Roman"/>
                <a:cs typeface="Times New Roman"/>
              </a:rPr>
              <a:t> (законного представителя</a:t>
            </a:r>
            <a:r>
              <a:rPr sz="2400">
                <a:latin typeface="Times New Roman"/>
                <a:ea typeface="Times New Roman"/>
                <a:cs typeface="Times New Roman"/>
              </a:rPr>
              <a:t>) </a:t>
            </a:r>
            <a:br>
              <a:rPr sz="2400">
                <a:latin typeface="Times New Roman"/>
                <a:ea typeface="Times New Roman"/>
                <a:cs typeface="Times New Roman"/>
              </a:rPr>
            </a:br>
            <a:r>
              <a:rPr sz="2400">
                <a:latin typeface="Times New Roman"/>
                <a:ea typeface="Times New Roman"/>
                <a:cs typeface="Times New Roman"/>
              </a:rPr>
              <a:t>в образовательную организацию для подачи документов в сроки, указанные в приглашении образовательной организации, ребенок выбывает из списка данной образовательной организации.</a:t>
            </a:r>
          </a:p>
        </p:txBody>
      </p:sp>
    </p:spTree>
  </p:cSld>
</p:sld>
</file>

<file path=ppt/theme/theme1.xml><?xml version="1.0" encoding="utf-8"?>
<a:theme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name="1_Легкий дым">
  <a:themeElements>
    <a:clrScheme name="Легкий дым">
      <a:dk1>
        <a:srgbClr val="000000"/>
      </a:dk1>
      <a:lt1>
        <a:srgbClr val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</a:gradFill>
      </a:fillStyleLst>
      <a:lnStyleLst>
        <a:ln w="9525">
          <a:solidFill>
            <a:schemeClr val="phClr">
              <a:shade val="90000"/>
            </a:schemeClr>
          </a:solidFill>
          <a:prstDash val="solid"/>
        </a:ln>
        <a:ln w="15875">
          <a:solidFill>
            <a:schemeClr val="phClr"/>
          </a:solidFill>
          <a:prstDash val="solid"/>
        </a:ln>
        <a:ln w="22225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</a:gradFill>
        <a:gradFill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</a:gradFill>
      </a:bgFillStyleLst>
    </a:fmtScheme>
  </a:themeElements>
</a:theme>
</file>

<file path=ppt/theme/theme2.xml><?xml version="1.0" encoding="utf-8"?>
<a:theme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name="Легкий дым">
  <a:themeElements>
    <a:clrScheme name="Легкий дым">
      <a:dk1>
        <a:srgbClr val="000000"/>
      </a:dk1>
      <a:lt1>
        <a:srgbClr val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</a:gradFill>
      </a:fillStyleLst>
      <a:lnStyleLst>
        <a:ln w="9525">
          <a:solidFill>
            <a:schemeClr val="phClr">
              <a:shade val="90000"/>
            </a:schemeClr>
          </a:solidFill>
          <a:prstDash val="solid"/>
        </a:ln>
        <a:ln w="15875">
          <a:solidFill>
            <a:schemeClr val="phClr"/>
          </a:solidFill>
          <a:prstDash val="solid"/>
        </a:ln>
        <a:ln w="22225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</a:gradFill>
        <a:gradFill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</a:gradFill>
      </a:bgFillStyleLst>
    </a:fmtScheme>
  </a:themeElements>
</a:theme>
</file>

<file path=ppt/theme/theme3.xml><?xml version="1.0" encoding="utf-8"?>
<a:theme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name="2_Легкий дым">
  <a:themeElements>
    <a:clrScheme name="Легкий дым">
      <a:dk1>
        <a:srgbClr val="000000"/>
      </a:dk1>
      <a:lt1>
        <a:srgbClr val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</a:gradFill>
      </a:fillStyleLst>
      <a:lnStyleLst>
        <a:ln w="9525">
          <a:solidFill>
            <a:schemeClr val="phClr">
              <a:shade val="90000"/>
            </a:schemeClr>
          </a:solidFill>
          <a:prstDash val="solid"/>
        </a:ln>
        <a:ln w="15875">
          <a:solidFill>
            <a:schemeClr val="phClr"/>
          </a:solidFill>
          <a:prstDash val="solid"/>
        </a:ln>
        <a:ln w="22225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</a:gradFill>
        <a:gradFill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>Normal.dotm</Template>
  <TotalTime>0</TotalTime>
  <DocSecurity>0</DocSecurity>
  <ScaleCrop>false</ScaleCrop>
  <Application>MyOffice-CoreFramework-Windows/34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modified xsi:type="dcterms:W3CDTF">2024-10-03T17:45:40Z</dcterms:modified>
</cp:coreProperties>
</file>